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D11388-2385-4CEB-A799-C6150A53BA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9DB141B-AAA7-49EA-94E7-0A80A8860C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BEF93E-7516-460D-82AE-F49CC1AA4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CC570-08BF-456C-A70C-58E067A426F1}" type="datetimeFigureOut">
              <a:rPr lang="es-CO" smtClean="0"/>
              <a:t>11/05/2024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9B1951-0929-4DE7-AF74-20B6A1210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BB361F-EDEA-477D-8A60-D507F2F6E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0D5BE-2260-47FD-8206-E84DD33152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5492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AD7C1E-F064-4DF6-85A9-D2101FB37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47CFCB5-5195-461C-9994-EA4007982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2647B2-0024-49E9-8C60-99D9FD94D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CC570-08BF-456C-A70C-58E067A426F1}" type="datetimeFigureOut">
              <a:rPr lang="es-CO" smtClean="0"/>
              <a:t>11/05/2024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EA53C9-43E9-42FA-A65A-E62678A29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DB4EF2-7907-4459-A4FC-025FEA4FD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0D5BE-2260-47FD-8206-E84DD33152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424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42AB0A4-0AAE-44D7-A82A-6A327BF719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E218F36-E48F-4A6B-AB09-65F4E9C62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D8ED7C-8342-4B43-9F98-29A775614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CC570-08BF-456C-A70C-58E067A426F1}" type="datetimeFigureOut">
              <a:rPr lang="es-CO" smtClean="0"/>
              <a:t>11/05/2024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3DE1C3-0AF9-4075-A891-14ADB96EB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981099-02BC-4F7F-B1A0-26E30BEA6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0D5BE-2260-47FD-8206-E84DD33152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38745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BFF44A-720D-4D7C-8B46-8286B1464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6FD011-A3CE-462D-B25A-C5B637DB1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CCCF9C-A6FD-48C4-B636-A0B72782C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CC570-08BF-456C-A70C-58E067A426F1}" type="datetimeFigureOut">
              <a:rPr lang="es-CO" smtClean="0"/>
              <a:t>11/05/2024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EA338F-3CE1-44F2-9B9A-21F55F56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1E84D4-0BF5-464C-A5B1-9F6192196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0D5BE-2260-47FD-8206-E84DD33152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504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5E01E2-7CA5-489B-9CC0-36F554185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B0231D-9CD2-486A-90C2-B0A3F7C5A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C96A85-2C0B-4095-96BE-0222E1E77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CC570-08BF-456C-A70C-58E067A426F1}" type="datetimeFigureOut">
              <a:rPr lang="es-CO" smtClean="0"/>
              <a:t>11/05/2024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3000C8-21D4-4E18-B58D-1F5C01E29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57E540-66BD-4BAA-A425-AAA7067BF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0D5BE-2260-47FD-8206-E84DD33152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4152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DDD2D9-9471-4AB4-98C7-A1CE11800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357C4C-6D48-459F-A59A-2DA09866B7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E934D8F-4010-490F-B8C0-75A455A00D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818F75D-4B60-4F55-A890-906050F05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CC570-08BF-456C-A70C-58E067A426F1}" type="datetimeFigureOut">
              <a:rPr lang="es-CO" smtClean="0"/>
              <a:t>11/05/2024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10F9687-ED73-4EBE-9720-BE9CB058C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A21EB62-24B2-4885-BEED-C5D980B40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0D5BE-2260-47FD-8206-E84DD33152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29892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02DB22-7DCD-4D00-96EF-12E06102E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9B723B-E5FD-4E49-9E20-868F78C2B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E1EDBA3-C6AA-43B3-A045-92B88E274E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D6DCD16-4B76-4CB8-898D-8BA4CC9467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C1E8564-F179-4BBC-B68B-5531C542EC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F243979-0B04-47DA-BFA2-AA6BC4601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CC570-08BF-456C-A70C-58E067A426F1}" type="datetimeFigureOut">
              <a:rPr lang="es-CO" smtClean="0"/>
              <a:t>11/05/2024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A7967B5-310E-4545-9B11-7F81B09C8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FA32629-FE3B-4BCA-A84C-6C0435C52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0D5BE-2260-47FD-8206-E84DD33152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85347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018BBF-CCC3-4A9E-8769-757A9F35A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2B80057-AE15-4F92-914F-02CE837D8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CC570-08BF-456C-A70C-58E067A426F1}" type="datetimeFigureOut">
              <a:rPr lang="es-CO" smtClean="0"/>
              <a:t>11/05/2024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1663A8D-1686-4359-9349-0B708F606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359EA26-B178-457F-857F-21F03C52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0D5BE-2260-47FD-8206-E84DD33152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9263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A467000-3C6D-4E16-986C-300A5F0DA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CC570-08BF-456C-A70C-58E067A426F1}" type="datetimeFigureOut">
              <a:rPr lang="es-CO" smtClean="0"/>
              <a:t>11/05/2024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7E6E44D-93E8-4409-868A-C1C542C76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F7208DD-44DD-42F4-9374-56B307267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0D5BE-2260-47FD-8206-E84DD33152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62345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687D17-E488-4C34-A9F3-EA9AD31D8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CAA5A9-7C54-4AE3-9E36-7464B2286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D601428-BA5B-411E-8DED-E61CB1B68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7FE8BE-4229-4260-9ABE-8ACE88D14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CC570-08BF-456C-A70C-58E067A426F1}" type="datetimeFigureOut">
              <a:rPr lang="es-CO" smtClean="0"/>
              <a:t>11/05/2024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0A30878-07F0-49AB-A6A8-0F13AC1C5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F24786-75DE-4054-919D-7505BABF2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0D5BE-2260-47FD-8206-E84DD33152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2073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EC6E1C-E869-4A43-9C44-D3D7AD62B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31ABB19-E7D4-4BBA-ABDE-A79ED40B29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461707B-E0F5-487C-B6FD-E648EF1891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5EA3BB-2CEA-422D-8FEE-B83C81394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CC570-08BF-456C-A70C-58E067A426F1}" type="datetimeFigureOut">
              <a:rPr lang="es-CO" smtClean="0"/>
              <a:t>11/05/2024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573E8A8-A1E7-4BE6-9C33-DDFF6A6FB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D7540C-92DF-4AB8-B36A-AE96C3B34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0D5BE-2260-47FD-8206-E84DD33152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33388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E2F2AE4-134C-4637-8DAE-311730F65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D0FA10-300C-4A3F-B923-34CA7E222A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606AC2-1B74-4D04-9503-086BF0DE40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CC570-08BF-456C-A70C-58E067A426F1}" type="datetimeFigureOut">
              <a:rPr lang="es-CO" smtClean="0"/>
              <a:t>11/05/2024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69DCD8-7E74-4DDE-9FBC-50C2A08A1B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1D8B43-3BC0-4DC6-ACE8-8C50495AFE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0D5BE-2260-47FD-8206-E84DD33152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61816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A6ACAF27-E7BB-4AB9-8579-4E433F45DA30}"/>
              </a:ext>
            </a:extLst>
          </p:cNvPr>
          <p:cNvSpPr txBox="1"/>
          <p:nvPr/>
        </p:nvSpPr>
        <p:spPr>
          <a:xfrm>
            <a:off x="5308600" y="601133"/>
            <a:ext cx="543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Arboles Binarios</a:t>
            </a:r>
            <a:endParaRPr lang="es-CO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FBDA759-63EC-47CF-A36D-52BCE46427AD}"/>
              </a:ext>
            </a:extLst>
          </p:cNvPr>
          <p:cNvSpPr/>
          <p:nvPr/>
        </p:nvSpPr>
        <p:spPr>
          <a:xfrm>
            <a:off x="1447800" y="1049867"/>
            <a:ext cx="838200" cy="57573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5</a:t>
            </a:r>
            <a:endParaRPr lang="es-CO" dirty="0"/>
          </a:p>
        </p:txBody>
      </p:sp>
      <p:sp>
        <p:nvSpPr>
          <p:cNvPr id="6" name="Bocadillo nube: nube 5">
            <a:extLst>
              <a:ext uri="{FF2B5EF4-FFF2-40B4-BE49-F238E27FC236}">
                <a16:creationId xmlns:a16="http://schemas.microsoft.com/office/drawing/2014/main" id="{3684EA66-1C49-469F-AA6B-4212F21909CB}"/>
              </a:ext>
            </a:extLst>
          </p:cNvPr>
          <p:cNvSpPr/>
          <p:nvPr/>
        </p:nvSpPr>
        <p:spPr>
          <a:xfrm>
            <a:off x="7603067" y="2308199"/>
            <a:ext cx="3141133" cy="226550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Si es menor que la Raíz siempre lo va a ingresar por la izquierda y si son iguales o mayor se va para la derecha .</a:t>
            </a:r>
            <a:endParaRPr lang="es-CO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8CC94913-D341-4295-A34D-AD0A3C3B70D0}"/>
              </a:ext>
            </a:extLst>
          </p:cNvPr>
          <p:cNvSpPr/>
          <p:nvPr/>
        </p:nvSpPr>
        <p:spPr>
          <a:xfrm>
            <a:off x="736600" y="2218267"/>
            <a:ext cx="838200" cy="57573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3</a:t>
            </a:r>
            <a:endParaRPr lang="es-CO" dirty="0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416D92C4-E617-46B5-8CB9-F76613B58E5D}"/>
              </a:ext>
            </a:extLst>
          </p:cNvPr>
          <p:cNvSpPr/>
          <p:nvPr/>
        </p:nvSpPr>
        <p:spPr>
          <a:xfrm>
            <a:off x="2286000" y="2103218"/>
            <a:ext cx="838200" cy="57573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7</a:t>
            </a:r>
            <a:endParaRPr lang="es-CO" dirty="0"/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9882FD9C-61D9-4DEB-BF11-4624ACC826A7}"/>
              </a:ext>
            </a:extLst>
          </p:cNvPr>
          <p:cNvCxnSpPr>
            <a:stCxn id="5" idx="3"/>
            <a:endCxn id="7" idx="0"/>
          </p:cNvCxnSpPr>
          <p:nvPr/>
        </p:nvCxnSpPr>
        <p:spPr>
          <a:xfrm flipH="1">
            <a:off x="1155700" y="1541286"/>
            <a:ext cx="414852" cy="6769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2FB7941E-AD86-4D19-AA04-5BF19517CC41}"/>
              </a:ext>
            </a:extLst>
          </p:cNvPr>
          <p:cNvCxnSpPr>
            <a:stCxn id="5" idx="5"/>
          </p:cNvCxnSpPr>
          <p:nvPr/>
        </p:nvCxnSpPr>
        <p:spPr>
          <a:xfrm>
            <a:off x="2163248" y="1541286"/>
            <a:ext cx="419085" cy="5619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ipse 12">
            <a:extLst>
              <a:ext uri="{FF2B5EF4-FFF2-40B4-BE49-F238E27FC236}">
                <a16:creationId xmlns:a16="http://schemas.microsoft.com/office/drawing/2014/main" id="{6F0E71A8-2A94-4937-8446-98FF0DF91CD5}"/>
              </a:ext>
            </a:extLst>
          </p:cNvPr>
          <p:cNvSpPr/>
          <p:nvPr/>
        </p:nvSpPr>
        <p:spPr>
          <a:xfrm>
            <a:off x="1347907" y="3386667"/>
            <a:ext cx="838200" cy="575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4</a:t>
            </a:r>
            <a:endParaRPr lang="es-CO" dirty="0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6703951B-B1A4-45DC-AB42-E5ECDAFF7968}"/>
              </a:ext>
            </a:extLst>
          </p:cNvPr>
          <p:cNvSpPr/>
          <p:nvPr/>
        </p:nvSpPr>
        <p:spPr>
          <a:xfrm>
            <a:off x="2163248" y="1453065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AB2D8461-EE08-4F69-9587-C55D5B37BCCE}"/>
              </a:ext>
            </a:extLst>
          </p:cNvPr>
          <p:cNvCxnSpPr>
            <a:stCxn id="7" idx="5"/>
            <a:endCxn id="13" idx="0"/>
          </p:cNvCxnSpPr>
          <p:nvPr/>
        </p:nvCxnSpPr>
        <p:spPr>
          <a:xfrm>
            <a:off x="1452048" y="2709686"/>
            <a:ext cx="314959" cy="6769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ipse 17">
            <a:extLst>
              <a:ext uri="{FF2B5EF4-FFF2-40B4-BE49-F238E27FC236}">
                <a16:creationId xmlns:a16="http://schemas.microsoft.com/office/drawing/2014/main" id="{A8556B75-7CAF-419B-80A1-3F766EDE7B01}"/>
              </a:ext>
            </a:extLst>
          </p:cNvPr>
          <p:cNvSpPr/>
          <p:nvPr/>
        </p:nvSpPr>
        <p:spPr>
          <a:xfrm>
            <a:off x="3558955" y="3158065"/>
            <a:ext cx="838200" cy="575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8</a:t>
            </a:r>
            <a:endParaRPr lang="es-CO" dirty="0"/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179AE98D-EBA7-44D5-984C-970BBB584A9A}"/>
              </a:ext>
            </a:extLst>
          </p:cNvPr>
          <p:cNvCxnSpPr>
            <a:stCxn id="8" idx="5"/>
            <a:endCxn id="18" idx="0"/>
          </p:cNvCxnSpPr>
          <p:nvPr/>
        </p:nvCxnSpPr>
        <p:spPr>
          <a:xfrm>
            <a:off x="3001448" y="2594637"/>
            <a:ext cx="976607" cy="5634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lipse 23">
            <a:extLst>
              <a:ext uri="{FF2B5EF4-FFF2-40B4-BE49-F238E27FC236}">
                <a16:creationId xmlns:a16="http://schemas.microsoft.com/office/drawing/2014/main" id="{63C7D2C2-144C-490A-9F4A-6B08220C0932}"/>
              </a:ext>
            </a:extLst>
          </p:cNvPr>
          <p:cNvSpPr/>
          <p:nvPr/>
        </p:nvSpPr>
        <p:spPr>
          <a:xfrm>
            <a:off x="69856" y="3445931"/>
            <a:ext cx="838200" cy="575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2</a:t>
            </a:r>
            <a:endParaRPr lang="es-CO" dirty="0"/>
          </a:p>
        </p:txBody>
      </p: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49617774-EC26-4411-9ED1-D995BC3EBFE9}"/>
              </a:ext>
            </a:extLst>
          </p:cNvPr>
          <p:cNvCxnSpPr>
            <a:cxnSpLocks/>
          </p:cNvCxnSpPr>
          <p:nvPr/>
        </p:nvCxnSpPr>
        <p:spPr>
          <a:xfrm flipH="1">
            <a:off x="488956" y="2718153"/>
            <a:ext cx="370396" cy="7362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6ED4A804-A033-4D20-A8A2-668B95A770F8}"/>
              </a:ext>
            </a:extLst>
          </p:cNvPr>
          <p:cNvSpPr txBox="1"/>
          <p:nvPr/>
        </p:nvSpPr>
        <p:spPr>
          <a:xfrm>
            <a:off x="7687733" y="1219200"/>
            <a:ext cx="3056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Leer un dato: 2</a:t>
            </a:r>
            <a:endParaRPr lang="es-CO" dirty="0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1FCECEF0-E905-41C0-ACA3-8862AACD964A}"/>
              </a:ext>
            </a:extLst>
          </p:cNvPr>
          <p:cNvSpPr/>
          <p:nvPr/>
        </p:nvSpPr>
        <p:spPr>
          <a:xfrm>
            <a:off x="859352" y="4673600"/>
            <a:ext cx="711200" cy="313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>
                <a:solidFill>
                  <a:schemeClr val="tx1"/>
                </a:solidFill>
              </a:rPr>
              <a:t>L.iz</a:t>
            </a:r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A41C8BC2-F458-4F11-BE4C-9E5924D38205}"/>
              </a:ext>
            </a:extLst>
          </p:cNvPr>
          <p:cNvSpPr/>
          <p:nvPr/>
        </p:nvSpPr>
        <p:spPr>
          <a:xfrm>
            <a:off x="1570552" y="4674349"/>
            <a:ext cx="503752" cy="313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D</a:t>
            </a:r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3871012A-1337-451D-B103-8B4358CBED04}"/>
              </a:ext>
            </a:extLst>
          </p:cNvPr>
          <p:cNvSpPr/>
          <p:nvPr/>
        </p:nvSpPr>
        <p:spPr>
          <a:xfrm>
            <a:off x="2074303" y="4674349"/>
            <a:ext cx="976607" cy="313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>
                <a:solidFill>
                  <a:schemeClr val="tx1"/>
                </a:solidFill>
              </a:rPr>
              <a:t>L.d</a:t>
            </a:r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6D9B3D13-C774-494C-A96D-9DB0D866A349}"/>
              </a:ext>
            </a:extLst>
          </p:cNvPr>
          <p:cNvSpPr/>
          <p:nvPr/>
        </p:nvSpPr>
        <p:spPr>
          <a:xfrm>
            <a:off x="5029209" y="3750742"/>
            <a:ext cx="838200" cy="57573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5</a:t>
            </a:r>
            <a:endParaRPr lang="es-CO" dirty="0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2CCB1AE2-C398-4143-98BF-FEB548C758B9}"/>
              </a:ext>
            </a:extLst>
          </p:cNvPr>
          <p:cNvSpPr/>
          <p:nvPr/>
        </p:nvSpPr>
        <p:spPr>
          <a:xfrm>
            <a:off x="4318009" y="4919142"/>
            <a:ext cx="838200" cy="57573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3</a:t>
            </a:r>
            <a:endParaRPr lang="es-CO" dirty="0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388A0338-1A1D-4803-A4BB-A1EFCB3BB820}"/>
              </a:ext>
            </a:extLst>
          </p:cNvPr>
          <p:cNvSpPr/>
          <p:nvPr/>
        </p:nvSpPr>
        <p:spPr>
          <a:xfrm>
            <a:off x="5867409" y="4804093"/>
            <a:ext cx="838200" cy="57573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7</a:t>
            </a:r>
            <a:endParaRPr lang="es-CO" dirty="0"/>
          </a:p>
        </p:txBody>
      </p:sp>
      <p:cxnSp>
        <p:nvCxnSpPr>
          <p:cNvPr id="35" name="Conector recto de flecha 34">
            <a:extLst>
              <a:ext uri="{FF2B5EF4-FFF2-40B4-BE49-F238E27FC236}">
                <a16:creationId xmlns:a16="http://schemas.microsoft.com/office/drawing/2014/main" id="{FACCBF40-FBC1-4AB2-95CD-D22E6E7E719B}"/>
              </a:ext>
            </a:extLst>
          </p:cNvPr>
          <p:cNvCxnSpPr>
            <a:stCxn id="32" idx="3"/>
            <a:endCxn id="33" idx="0"/>
          </p:cNvCxnSpPr>
          <p:nvPr/>
        </p:nvCxnSpPr>
        <p:spPr>
          <a:xfrm flipH="1">
            <a:off x="4737109" y="4242161"/>
            <a:ext cx="414852" cy="6769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2F05FFCB-EF82-42DD-8E72-0E1F9C43154E}"/>
              </a:ext>
            </a:extLst>
          </p:cNvPr>
          <p:cNvCxnSpPr>
            <a:stCxn id="32" idx="5"/>
          </p:cNvCxnSpPr>
          <p:nvPr/>
        </p:nvCxnSpPr>
        <p:spPr>
          <a:xfrm>
            <a:off x="5744657" y="4242161"/>
            <a:ext cx="419085" cy="5619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ipse 36">
            <a:extLst>
              <a:ext uri="{FF2B5EF4-FFF2-40B4-BE49-F238E27FC236}">
                <a16:creationId xmlns:a16="http://schemas.microsoft.com/office/drawing/2014/main" id="{D92436FD-F42B-49E2-9041-3D7265EF980C}"/>
              </a:ext>
            </a:extLst>
          </p:cNvPr>
          <p:cNvSpPr/>
          <p:nvPr/>
        </p:nvSpPr>
        <p:spPr>
          <a:xfrm>
            <a:off x="5744657" y="415394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39863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49</Words>
  <Application>Microsoft Office PowerPoint</Application>
  <PresentationFormat>Panorámica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A01-1-0501-10</dc:creator>
  <cp:lastModifiedBy>A01-1-0501-10</cp:lastModifiedBy>
  <cp:revision>5</cp:revision>
  <dcterms:created xsi:type="dcterms:W3CDTF">2024-05-11T13:37:32Z</dcterms:created>
  <dcterms:modified xsi:type="dcterms:W3CDTF">2024-05-11T15:32:37Z</dcterms:modified>
</cp:coreProperties>
</file>