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57" r:id="rId3"/>
    <p:sldId id="260" r:id="rId4"/>
    <p:sldId id="258" r:id="rId5"/>
    <p:sldId id="261" r:id="rId6"/>
  </p:sldIdLst>
  <p:sldSz cx="12192000" cy="6858000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368" autoAdjust="0"/>
    <p:restoredTop sz="94660"/>
  </p:normalViewPr>
  <p:slideViewPr>
    <p:cSldViewPr snapToGrid="0">
      <p:cViewPr>
        <p:scale>
          <a:sx n="64" d="100"/>
          <a:sy n="64" d="100"/>
        </p:scale>
        <p:origin x="1104" y="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DDACE-72F9-46AE-84A3-2B59AC515D75}" type="datetimeFigureOut">
              <a:rPr lang="es-CO" smtClean="0"/>
              <a:t>6/04/2024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274F-B94E-4992-84DC-9EFEA550A58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8676022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DDACE-72F9-46AE-84A3-2B59AC515D75}" type="datetimeFigureOut">
              <a:rPr lang="es-CO" smtClean="0"/>
              <a:t>6/04/2024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274F-B94E-4992-84DC-9EFEA550A58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8126549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DDACE-72F9-46AE-84A3-2B59AC515D75}" type="datetimeFigureOut">
              <a:rPr lang="es-CO" smtClean="0"/>
              <a:t>6/04/2024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274F-B94E-4992-84DC-9EFEA550A58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5256924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DDACE-72F9-46AE-84A3-2B59AC515D75}" type="datetimeFigureOut">
              <a:rPr lang="es-CO" smtClean="0"/>
              <a:t>6/04/2024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274F-B94E-4992-84DC-9EFEA550A58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5259825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DDACE-72F9-46AE-84A3-2B59AC515D75}" type="datetimeFigureOut">
              <a:rPr lang="es-CO" smtClean="0"/>
              <a:t>6/04/2024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274F-B94E-4992-84DC-9EFEA550A58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3607159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DDACE-72F9-46AE-84A3-2B59AC515D75}" type="datetimeFigureOut">
              <a:rPr lang="es-CO" smtClean="0"/>
              <a:t>6/04/2024</a:t>
            </a:fld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274F-B94E-4992-84DC-9EFEA550A58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1628904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DDACE-72F9-46AE-84A3-2B59AC515D75}" type="datetimeFigureOut">
              <a:rPr lang="es-CO" smtClean="0"/>
              <a:t>6/04/2024</a:t>
            </a:fld>
            <a:endParaRPr lang="es-CO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274F-B94E-4992-84DC-9EFEA550A58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1664628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DDACE-72F9-46AE-84A3-2B59AC515D75}" type="datetimeFigureOut">
              <a:rPr lang="es-CO" smtClean="0"/>
              <a:t>6/04/2024</a:t>
            </a:fld>
            <a:endParaRPr lang="es-CO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274F-B94E-4992-84DC-9EFEA550A58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5126394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DDACE-72F9-46AE-84A3-2B59AC515D75}" type="datetimeFigureOut">
              <a:rPr lang="es-CO" smtClean="0"/>
              <a:t>6/04/2024</a:t>
            </a:fld>
            <a:endParaRPr lang="es-CO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274F-B94E-4992-84DC-9EFEA550A58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6110917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DDACE-72F9-46AE-84A3-2B59AC515D75}" type="datetimeFigureOut">
              <a:rPr lang="es-CO" smtClean="0"/>
              <a:t>6/04/2024</a:t>
            </a:fld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274F-B94E-4992-84DC-9EFEA550A58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3125490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DDACE-72F9-46AE-84A3-2B59AC515D75}" type="datetimeFigureOut">
              <a:rPr lang="es-CO" smtClean="0"/>
              <a:t>6/04/2024</a:t>
            </a:fld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274F-B94E-4992-84DC-9EFEA550A58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0938044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5DDACE-72F9-46AE-84A3-2B59AC515D75}" type="datetimeFigureOut">
              <a:rPr lang="es-CO" smtClean="0"/>
              <a:t>6/04/2024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C0274F-B94E-4992-84DC-9EFEA550A58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4532895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/>
          <p:cNvSpPr/>
          <p:nvPr/>
        </p:nvSpPr>
        <p:spPr>
          <a:xfrm>
            <a:off x="1080264" y="450760"/>
            <a:ext cx="982057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5400" b="1" i="0" u="none" strike="noStrike" kern="1200" cap="none" spc="0" normalizeH="0" baseline="0" noProof="0" dirty="0">
                <a:ln w="9525">
                  <a:solidFill>
                    <a:prstClr val="white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12700" dist="38100" dir="2700000" algn="tl" rotWithShape="0">
                    <a:srgbClr val="4472C4">
                      <a:lumMod val="60000"/>
                      <a:lumOff val="40000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Listas Doblemente Ligada Circular</a:t>
            </a:r>
          </a:p>
        </p:txBody>
      </p:sp>
      <p:sp>
        <p:nvSpPr>
          <p:cNvPr id="5" name="Rectángulo 4"/>
          <p:cNvSpPr/>
          <p:nvPr/>
        </p:nvSpPr>
        <p:spPr>
          <a:xfrm>
            <a:off x="2365525" y="1668721"/>
            <a:ext cx="6631880" cy="10156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6000" b="1" i="0" u="none" strike="noStrike" kern="1200" cap="none" spc="0" normalizeH="0" baseline="0" noProof="0" dirty="0">
                <a:ln w="9525">
                  <a:solidFill>
                    <a:prstClr val="white"/>
                  </a:solidFill>
                  <a:prstDash val="solid"/>
                </a:ln>
                <a:solidFill>
                  <a:srgbClr val="4472C4"/>
                </a:solidFill>
                <a:effectLst>
                  <a:outerShdw blurRad="12700" dist="38100" dir="2700000" algn="tl" rotWithShape="0">
                    <a:srgbClr val="4472C4">
                      <a:lumMod val="60000"/>
                      <a:lumOff val="40000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Con Registro Cabeza</a:t>
            </a:r>
          </a:p>
        </p:txBody>
      </p:sp>
      <p:sp>
        <p:nvSpPr>
          <p:cNvPr id="6" name="Rectángulo 5"/>
          <p:cNvSpPr/>
          <p:nvPr/>
        </p:nvSpPr>
        <p:spPr>
          <a:xfrm>
            <a:off x="3116689" y="3477296"/>
            <a:ext cx="1468192" cy="875763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O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01</a:t>
            </a:r>
          </a:p>
        </p:txBody>
      </p:sp>
      <p:sp>
        <p:nvSpPr>
          <p:cNvPr id="7" name="Rectángulo 6"/>
          <p:cNvSpPr/>
          <p:nvPr/>
        </p:nvSpPr>
        <p:spPr>
          <a:xfrm>
            <a:off x="4584880" y="3477295"/>
            <a:ext cx="2730321" cy="875763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O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Rectángulo 7"/>
          <p:cNvSpPr/>
          <p:nvPr/>
        </p:nvSpPr>
        <p:spPr>
          <a:xfrm>
            <a:off x="7315201" y="3477295"/>
            <a:ext cx="1468192" cy="875763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O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01</a:t>
            </a:r>
          </a:p>
        </p:txBody>
      </p:sp>
      <p:sp>
        <p:nvSpPr>
          <p:cNvPr id="9" name="CuadroTexto 8"/>
          <p:cNvSpPr txBox="1"/>
          <p:nvPr/>
        </p:nvSpPr>
        <p:spPr>
          <a:xfrm>
            <a:off x="5151549" y="4443212"/>
            <a:ext cx="159698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O" sz="4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01</a:t>
            </a:r>
          </a:p>
        </p:txBody>
      </p:sp>
      <p:sp>
        <p:nvSpPr>
          <p:cNvPr id="13" name="Flecha curvada hacia abajo 12"/>
          <p:cNvSpPr/>
          <p:nvPr/>
        </p:nvSpPr>
        <p:spPr>
          <a:xfrm>
            <a:off x="3116687" y="2897746"/>
            <a:ext cx="2292441" cy="850006"/>
          </a:xfrm>
          <a:prstGeom prst="curvedDown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O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Flecha curvada hacia arriba 13"/>
          <p:cNvSpPr/>
          <p:nvPr/>
        </p:nvSpPr>
        <p:spPr>
          <a:xfrm rot="10433070">
            <a:off x="6505772" y="2862951"/>
            <a:ext cx="2232743" cy="961790"/>
          </a:xfrm>
          <a:prstGeom prst="curvedUp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O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CuadroTexto 1"/>
          <p:cNvSpPr txBox="1"/>
          <p:nvPr/>
        </p:nvSpPr>
        <p:spPr>
          <a:xfrm>
            <a:off x="772731" y="5434886"/>
            <a:ext cx="10895527" cy="1323439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O" sz="2000" b="1" i="1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El primer nodo o registro de esta lista se llama registro cabeza. El campo de la información del registro cabeza no se utiliza.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O" sz="2000" b="1" i="1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El registro cabeza se utiliza para facilitar las operaciones de recorrer la lista, insertar un registro, borrar un registro , entre otras.</a:t>
            </a:r>
            <a:endParaRPr kumimoji="0" lang="es-CO" sz="20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944455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CuadroTexto 20"/>
          <p:cNvSpPr txBox="1"/>
          <p:nvPr/>
        </p:nvSpPr>
        <p:spPr>
          <a:xfrm>
            <a:off x="239150" y="182880"/>
            <a:ext cx="572555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3200" b="1" dirty="0">
                <a:solidFill>
                  <a:srgbClr val="FF0000"/>
                </a:solidFill>
              </a:rPr>
              <a:t>Buscar donde Insertar e insertar</a:t>
            </a:r>
          </a:p>
        </p:txBody>
      </p:sp>
      <p:pic>
        <p:nvPicPr>
          <p:cNvPr id="22" name="Imagen 2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9150" y="862336"/>
            <a:ext cx="4347143" cy="2588748"/>
          </a:xfrm>
          <a:prstGeom prst="rect">
            <a:avLst/>
          </a:prstGeom>
        </p:spPr>
      </p:pic>
      <p:sp>
        <p:nvSpPr>
          <p:cNvPr id="24" name="CuadroTexto 23"/>
          <p:cNvSpPr txBox="1"/>
          <p:nvPr/>
        </p:nvSpPr>
        <p:spPr>
          <a:xfrm>
            <a:off x="5277463" y="1454893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P</a:t>
            </a:r>
          </a:p>
        </p:txBody>
      </p:sp>
      <p:sp>
        <p:nvSpPr>
          <p:cNvPr id="25" name="CuadroTexto 24"/>
          <p:cNvSpPr txBox="1"/>
          <p:nvPr/>
        </p:nvSpPr>
        <p:spPr>
          <a:xfrm>
            <a:off x="6112444" y="1454893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D</a:t>
            </a:r>
          </a:p>
        </p:txBody>
      </p:sp>
      <p:sp>
        <p:nvSpPr>
          <p:cNvPr id="26" name="CuadroTexto 25"/>
          <p:cNvSpPr txBox="1"/>
          <p:nvPr/>
        </p:nvSpPr>
        <p:spPr>
          <a:xfrm>
            <a:off x="6947425" y="1454893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Y</a:t>
            </a:r>
          </a:p>
        </p:txBody>
      </p:sp>
      <p:sp>
        <p:nvSpPr>
          <p:cNvPr id="27" name="CuadroTexto 26"/>
          <p:cNvSpPr txBox="1"/>
          <p:nvPr/>
        </p:nvSpPr>
        <p:spPr>
          <a:xfrm>
            <a:off x="7782406" y="1454893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Z</a:t>
            </a:r>
          </a:p>
        </p:txBody>
      </p:sp>
      <p:sp>
        <p:nvSpPr>
          <p:cNvPr id="28" name="CuadroTexto 27"/>
          <p:cNvSpPr txBox="1"/>
          <p:nvPr/>
        </p:nvSpPr>
        <p:spPr>
          <a:xfrm>
            <a:off x="5277463" y="2022847"/>
            <a:ext cx="642161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1</a:t>
            </a:r>
          </a:p>
          <a:p>
            <a:r>
              <a:rPr lang="es-CO" dirty="0"/>
              <a:t>1</a:t>
            </a:r>
          </a:p>
        </p:txBody>
      </p:sp>
      <p:sp>
        <p:nvSpPr>
          <p:cNvPr id="29" name="CuadroTexto 28"/>
          <p:cNvSpPr txBox="1"/>
          <p:nvPr/>
        </p:nvSpPr>
        <p:spPr>
          <a:xfrm>
            <a:off x="6112444" y="2022846"/>
            <a:ext cx="642161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5</a:t>
            </a:r>
          </a:p>
          <a:p>
            <a:r>
              <a:rPr lang="es-CO" dirty="0"/>
              <a:t>25</a:t>
            </a:r>
          </a:p>
        </p:txBody>
      </p:sp>
      <p:sp>
        <p:nvSpPr>
          <p:cNvPr id="30" name="CuadroTexto 29"/>
          <p:cNvSpPr txBox="1"/>
          <p:nvPr/>
        </p:nvSpPr>
        <p:spPr>
          <a:xfrm>
            <a:off x="7037577" y="2022846"/>
            <a:ext cx="642161" cy="92333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>
                <a:highlight>
                  <a:srgbClr val="FFFF00"/>
                </a:highlight>
              </a:rPr>
              <a:t>1</a:t>
            </a:r>
          </a:p>
          <a:p>
            <a:r>
              <a:rPr lang="es-CO" dirty="0"/>
              <a:t>1</a:t>
            </a:r>
          </a:p>
          <a:p>
            <a:r>
              <a:rPr lang="es-CO" dirty="0">
                <a:highlight>
                  <a:srgbClr val="FFFF00"/>
                </a:highlight>
              </a:rPr>
              <a:t>2</a:t>
            </a:r>
          </a:p>
        </p:txBody>
      </p:sp>
      <p:sp>
        <p:nvSpPr>
          <p:cNvPr id="31" name="CuadroTexto 30"/>
          <p:cNvSpPr txBox="1"/>
          <p:nvPr/>
        </p:nvSpPr>
        <p:spPr>
          <a:xfrm>
            <a:off x="7827481" y="2022846"/>
            <a:ext cx="642161" cy="92333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2</a:t>
            </a:r>
          </a:p>
          <a:p>
            <a:r>
              <a:rPr lang="es-CO" dirty="0"/>
              <a:t>2</a:t>
            </a:r>
          </a:p>
          <a:p>
            <a:r>
              <a:rPr lang="es-CO" dirty="0"/>
              <a:t>3</a:t>
            </a:r>
          </a:p>
        </p:txBody>
      </p:sp>
      <p:sp>
        <p:nvSpPr>
          <p:cNvPr id="32" name="CuadroTexto 31"/>
          <p:cNvSpPr txBox="1"/>
          <p:nvPr/>
        </p:nvSpPr>
        <p:spPr>
          <a:xfrm>
            <a:off x="239150" y="3611522"/>
            <a:ext cx="572555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3200" b="1" dirty="0">
                <a:solidFill>
                  <a:srgbClr val="FF0000"/>
                </a:solidFill>
              </a:rPr>
              <a:t>Insertar </a:t>
            </a:r>
          </a:p>
        </p:txBody>
      </p:sp>
      <p:sp>
        <p:nvSpPr>
          <p:cNvPr id="35" name="CuadroTexto 34"/>
          <p:cNvSpPr txBox="1"/>
          <p:nvPr/>
        </p:nvSpPr>
        <p:spPr>
          <a:xfrm>
            <a:off x="5277463" y="4196297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P</a:t>
            </a:r>
          </a:p>
        </p:txBody>
      </p:sp>
      <p:sp>
        <p:nvSpPr>
          <p:cNvPr id="36" name="CuadroTexto 35"/>
          <p:cNvSpPr txBox="1"/>
          <p:nvPr/>
        </p:nvSpPr>
        <p:spPr>
          <a:xfrm>
            <a:off x="6112444" y="4196297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Y</a:t>
            </a:r>
          </a:p>
        </p:txBody>
      </p:sp>
      <p:sp>
        <p:nvSpPr>
          <p:cNvPr id="37" name="CuadroTexto 36"/>
          <p:cNvSpPr txBox="1"/>
          <p:nvPr/>
        </p:nvSpPr>
        <p:spPr>
          <a:xfrm>
            <a:off x="6947425" y="4196297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D</a:t>
            </a:r>
          </a:p>
        </p:txBody>
      </p:sp>
      <p:sp>
        <p:nvSpPr>
          <p:cNvPr id="38" name="CuadroTexto 37"/>
          <p:cNvSpPr txBox="1"/>
          <p:nvPr/>
        </p:nvSpPr>
        <p:spPr>
          <a:xfrm>
            <a:off x="7782406" y="4196297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X</a:t>
            </a:r>
          </a:p>
        </p:txBody>
      </p:sp>
      <p:sp>
        <p:nvSpPr>
          <p:cNvPr id="39" name="CuadroTexto 38"/>
          <p:cNvSpPr txBox="1"/>
          <p:nvPr/>
        </p:nvSpPr>
        <p:spPr>
          <a:xfrm>
            <a:off x="5277463" y="4764251"/>
            <a:ext cx="642161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1</a:t>
            </a:r>
          </a:p>
          <a:p>
            <a:r>
              <a:rPr lang="es-CO" dirty="0"/>
              <a:t>1</a:t>
            </a:r>
          </a:p>
        </p:txBody>
      </p:sp>
      <p:sp>
        <p:nvSpPr>
          <p:cNvPr id="40" name="CuadroTexto 39"/>
          <p:cNvSpPr txBox="1"/>
          <p:nvPr/>
        </p:nvSpPr>
        <p:spPr>
          <a:xfrm>
            <a:off x="6157519" y="4764250"/>
            <a:ext cx="642161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1</a:t>
            </a:r>
          </a:p>
          <a:p>
            <a:r>
              <a:rPr lang="es-CO" dirty="0"/>
              <a:t>2</a:t>
            </a:r>
          </a:p>
        </p:txBody>
      </p:sp>
      <p:sp>
        <p:nvSpPr>
          <p:cNvPr id="41" name="CuadroTexto 40"/>
          <p:cNvSpPr txBox="1"/>
          <p:nvPr/>
        </p:nvSpPr>
        <p:spPr>
          <a:xfrm>
            <a:off x="7037577" y="4764250"/>
            <a:ext cx="642161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5</a:t>
            </a:r>
          </a:p>
          <a:p>
            <a:r>
              <a:rPr lang="es-CO" dirty="0"/>
              <a:t>25</a:t>
            </a:r>
          </a:p>
        </p:txBody>
      </p:sp>
      <p:sp>
        <p:nvSpPr>
          <p:cNvPr id="42" name="CuadroTexto 41"/>
          <p:cNvSpPr txBox="1"/>
          <p:nvPr/>
        </p:nvSpPr>
        <p:spPr>
          <a:xfrm>
            <a:off x="7827481" y="4764250"/>
            <a:ext cx="642161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5</a:t>
            </a:r>
          </a:p>
          <a:p>
            <a:r>
              <a:rPr lang="es-CO" dirty="0"/>
              <a:t>6</a:t>
            </a:r>
          </a:p>
        </p:txBody>
      </p:sp>
      <p:pic>
        <p:nvPicPr>
          <p:cNvPr id="43" name="Imagen 42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960043" y="79278"/>
            <a:ext cx="5669579" cy="13756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5" name="CuadroTexto 44"/>
          <p:cNvSpPr txBox="1"/>
          <p:nvPr/>
        </p:nvSpPr>
        <p:spPr>
          <a:xfrm>
            <a:off x="8617385" y="1872112"/>
            <a:ext cx="283335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4</a:t>
            </a:r>
          </a:p>
        </p:txBody>
      </p:sp>
      <p:sp>
        <p:nvSpPr>
          <p:cNvPr id="46" name="CuadroTexto 45"/>
          <p:cNvSpPr txBox="1"/>
          <p:nvPr/>
        </p:nvSpPr>
        <p:spPr>
          <a:xfrm>
            <a:off x="8900720" y="1884424"/>
            <a:ext cx="506364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s-CO" dirty="0"/>
          </a:p>
        </p:txBody>
      </p:sp>
      <p:sp>
        <p:nvSpPr>
          <p:cNvPr id="47" name="CuadroTexto 46"/>
          <p:cNvSpPr txBox="1"/>
          <p:nvPr/>
        </p:nvSpPr>
        <p:spPr>
          <a:xfrm>
            <a:off x="9407084" y="1884424"/>
            <a:ext cx="283335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2</a:t>
            </a:r>
          </a:p>
        </p:txBody>
      </p:sp>
      <p:sp>
        <p:nvSpPr>
          <p:cNvPr id="49" name="CuadroTexto 48"/>
          <p:cNvSpPr txBox="1"/>
          <p:nvPr/>
        </p:nvSpPr>
        <p:spPr>
          <a:xfrm>
            <a:off x="10989201" y="1858343"/>
            <a:ext cx="283335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1</a:t>
            </a:r>
          </a:p>
        </p:txBody>
      </p:sp>
      <p:sp>
        <p:nvSpPr>
          <p:cNvPr id="50" name="CuadroTexto 49"/>
          <p:cNvSpPr txBox="1"/>
          <p:nvPr/>
        </p:nvSpPr>
        <p:spPr>
          <a:xfrm>
            <a:off x="11272536" y="1858343"/>
            <a:ext cx="506364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20</a:t>
            </a:r>
          </a:p>
        </p:txBody>
      </p:sp>
      <p:sp>
        <p:nvSpPr>
          <p:cNvPr id="51" name="CuadroTexto 50"/>
          <p:cNvSpPr txBox="1"/>
          <p:nvPr/>
        </p:nvSpPr>
        <p:spPr>
          <a:xfrm>
            <a:off x="11778900" y="1858343"/>
            <a:ext cx="283335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3</a:t>
            </a:r>
          </a:p>
        </p:txBody>
      </p:sp>
      <p:sp>
        <p:nvSpPr>
          <p:cNvPr id="52" name="CuadroTexto 51"/>
          <p:cNvSpPr txBox="1"/>
          <p:nvPr/>
        </p:nvSpPr>
        <p:spPr>
          <a:xfrm>
            <a:off x="9842416" y="2544960"/>
            <a:ext cx="283335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1</a:t>
            </a:r>
          </a:p>
        </p:txBody>
      </p:sp>
      <p:sp>
        <p:nvSpPr>
          <p:cNvPr id="53" name="CuadroTexto 52"/>
          <p:cNvSpPr txBox="1"/>
          <p:nvPr/>
        </p:nvSpPr>
        <p:spPr>
          <a:xfrm>
            <a:off x="10125751" y="2544960"/>
            <a:ext cx="506364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5</a:t>
            </a:r>
          </a:p>
        </p:txBody>
      </p:sp>
      <p:sp>
        <p:nvSpPr>
          <p:cNvPr id="54" name="CuadroTexto 53"/>
          <p:cNvSpPr txBox="1"/>
          <p:nvPr/>
        </p:nvSpPr>
        <p:spPr>
          <a:xfrm>
            <a:off x="10632115" y="2544960"/>
            <a:ext cx="283335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2</a:t>
            </a:r>
          </a:p>
        </p:txBody>
      </p:sp>
      <p:sp>
        <p:nvSpPr>
          <p:cNvPr id="55" name="CuadroTexto 54"/>
          <p:cNvSpPr txBox="1"/>
          <p:nvPr/>
        </p:nvSpPr>
        <p:spPr>
          <a:xfrm>
            <a:off x="5722769" y="3826964"/>
            <a:ext cx="215382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600" b="1" dirty="0">
                <a:solidFill>
                  <a:srgbClr val="FF0000"/>
                </a:solidFill>
              </a:rPr>
              <a:t>Prueba de Escritorio</a:t>
            </a:r>
          </a:p>
        </p:txBody>
      </p:sp>
      <p:pic>
        <p:nvPicPr>
          <p:cNvPr id="3" name="Imagen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3118" y="4165518"/>
            <a:ext cx="2667842" cy="2504807"/>
          </a:xfrm>
          <a:prstGeom prst="rect">
            <a:avLst/>
          </a:prstGeom>
        </p:spPr>
      </p:pic>
      <p:sp>
        <p:nvSpPr>
          <p:cNvPr id="44" name="CuadroTexto 43"/>
          <p:cNvSpPr txBox="1"/>
          <p:nvPr/>
        </p:nvSpPr>
        <p:spPr>
          <a:xfrm>
            <a:off x="8731148" y="3451084"/>
            <a:ext cx="283335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1</a:t>
            </a:r>
          </a:p>
        </p:txBody>
      </p:sp>
      <p:sp>
        <p:nvSpPr>
          <p:cNvPr id="48" name="CuadroTexto 47"/>
          <p:cNvSpPr txBox="1"/>
          <p:nvPr/>
        </p:nvSpPr>
        <p:spPr>
          <a:xfrm>
            <a:off x="9014483" y="3451084"/>
            <a:ext cx="506364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20</a:t>
            </a:r>
          </a:p>
        </p:txBody>
      </p:sp>
      <p:sp>
        <p:nvSpPr>
          <p:cNvPr id="56" name="CuadroTexto 55"/>
          <p:cNvSpPr txBox="1"/>
          <p:nvPr/>
        </p:nvSpPr>
        <p:spPr>
          <a:xfrm>
            <a:off x="9520847" y="3451084"/>
            <a:ext cx="283335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3</a:t>
            </a:r>
          </a:p>
        </p:txBody>
      </p:sp>
      <p:sp>
        <p:nvSpPr>
          <p:cNvPr id="57" name="CuadroTexto 56"/>
          <p:cNvSpPr txBox="1"/>
          <p:nvPr/>
        </p:nvSpPr>
        <p:spPr>
          <a:xfrm>
            <a:off x="11102964" y="3425003"/>
            <a:ext cx="283335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2</a:t>
            </a:r>
          </a:p>
        </p:txBody>
      </p:sp>
      <p:sp>
        <p:nvSpPr>
          <p:cNvPr id="58" name="CuadroTexto 57"/>
          <p:cNvSpPr txBox="1"/>
          <p:nvPr/>
        </p:nvSpPr>
        <p:spPr>
          <a:xfrm>
            <a:off x="11386299" y="3425003"/>
            <a:ext cx="506364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30</a:t>
            </a:r>
          </a:p>
        </p:txBody>
      </p:sp>
      <p:sp>
        <p:nvSpPr>
          <p:cNvPr id="59" name="CuadroTexto 58"/>
          <p:cNvSpPr txBox="1"/>
          <p:nvPr/>
        </p:nvSpPr>
        <p:spPr>
          <a:xfrm>
            <a:off x="11892663" y="3425003"/>
            <a:ext cx="283335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4</a:t>
            </a:r>
          </a:p>
        </p:txBody>
      </p:sp>
      <p:sp>
        <p:nvSpPr>
          <p:cNvPr id="60" name="CuadroTexto 59"/>
          <p:cNvSpPr txBox="1"/>
          <p:nvPr/>
        </p:nvSpPr>
        <p:spPr>
          <a:xfrm>
            <a:off x="9956179" y="4111620"/>
            <a:ext cx="283335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2</a:t>
            </a:r>
          </a:p>
        </p:txBody>
      </p:sp>
      <p:sp>
        <p:nvSpPr>
          <p:cNvPr id="61" name="CuadroTexto 60"/>
          <p:cNvSpPr txBox="1"/>
          <p:nvPr/>
        </p:nvSpPr>
        <p:spPr>
          <a:xfrm>
            <a:off x="10239514" y="4111620"/>
            <a:ext cx="506364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25</a:t>
            </a:r>
          </a:p>
        </p:txBody>
      </p:sp>
      <p:sp>
        <p:nvSpPr>
          <p:cNvPr id="62" name="CuadroTexto 61"/>
          <p:cNvSpPr txBox="1"/>
          <p:nvPr/>
        </p:nvSpPr>
        <p:spPr>
          <a:xfrm>
            <a:off x="10745878" y="4111620"/>
            <a:ext cx="283335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3</a:t>
            </a:r>
          </a:p>
        </p:txBody>
      </p:sp>
      <p:cxnSp>
        <p:nvCxnSpPr>
          <p:cNvPr id="4" name="Conector recto de flecha 3">
            <a:extLst>
              <a:ext uri="{FF2B5EF4-FFF2-40B4-BE49-F238E27FC236}">
                <a16:creationId xmlns:a16="http://schemas.microsoft.com/office/drawing/2014/main" id="{B6DC89FA-0EB4-DC7F-9D07-A07B8F6B46E2}"/>
              </a:ext>
            </a:extLst>
          </p:cNvPr>
          <p:cNvCxnSpPr/>
          <p:nvPr/>
        </p:nvCxnSpPr>
        <p:spPr>
          <a:xfrm>
            <a:off x="9804182" y="1971947"/>
            <a:ext cx="1019935" cy="0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Conector recto de flecha 4">
            <a:extLst>
              <a:ext uri="{FF2B5EF4-FFF2-40B4-BE49-F238E27FC236}">
                <a16:creationId xmlns:a16="http://schemas.microsoft.com/office/drawing/2014/main" id="{F631371C-C206-300F-65E1-BE071ECE3C7A}"/>
              </a:ext>
            </a:extLst>
          </p:cNvPr>
          <p:cNvCxnSpPr>
            <a:cxnSpLocks/>
          </p:cNvCxnSpPr>
          <p:nvPr/>
        </p:nvCxnSpPr>
        <p:spPr>
          <a:xfrm flipH="1">
            <a:off x="9804825" y="2227675"/>
            <a:ext cx="1019292" cy="0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CuadroTexto 7">
            <a:extLst>
              <a:ext uri="{FF2B5EF4-FFF2-40B4-BE49-F238E27FC236}">
                <a16:creationId xmlns:a16="http://schemas.microsoft.com/office/drawing/2014/main" id="{5E8C5367-0372-F8E9-6117-12429035123C}"/>
              </a:ext>
            </a:extLst>
          </p:cNvPr>
          <p:cNvSpPr txBox="1"/>
          <p:nvPr/>
        </p:nvSpPr>
        <p:spPr>
          <a:xfrm>
            <a:off x="9003059" y="2335116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b="1" dirty="0"/>
              <a:t>1</a:t>
            </a: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3776ADD8-A2FC-4276-898D-EF3A54E32ECA}"/>
              </a:ext>
            </a:extLst>
          </p:cNvPr>
          <p:cNvSpPr txBox="1"/>
          <p:nvPr/>
        </p:nvSpPr>
        <p:spPr>
          <a:xfrm>
            <a:off x="11374875" y="2253756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b="1" dirty="0"/>
              <a:t>2</a:t>
            </a:r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4D2AD856-9372-9B32-D7A6-194EC039CDDB}"/>
              </a:ext>
            </a:extLst>
          </p:cNvPr>
          <p:cNvSpPr txBox="1"/>
          <p:nvPr/>
        </p:nvSpPr>
        <p:spPr>
          <a:xfrm>
            <a:off x="10200587" y="3022013"/>
            <a:ext cx="6869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b="1" dirty="0"/>
              <a:t>5</a:t>
            </a:r>
          </a:p>
        </p:txBody>
      </p:sp>
      <p:cxnSp>
        <p:nvCxnSpPr>
          <p:cNvPr id="12" name="Conector recto de flecha 11">
            <a:extLst>
              <a:ext uri="{FF2B5EF4-FFF2-40B4-BE49-F238E27FC236}">
                <a16:creationId xmlns:a16="http://schemas.microsoft.com/office/drawing/2014/main" id="{CD39ED32-249D-1542-8F1E-1442F59E732B}"/>
              </a:ext>
            </a:extLst>
          </p:cNvPr>
          <p:cNvCxnSpPr>
            <a:cxnSpLocks/>
          </p:cNvCxnSpPr>
          <p:nvPr/>
        </p:nvCxnSpPr>
        <p:spPr>
          <a:xfrm flipV="1">
            <a:off x="11017789" y="2383636"/>
            <a:ext cx="357086" cy="417881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Conector recto de flecha 13">
            <a:extLst>
              <a:ext uri="{FF2B5EF4-FFF2-40B4-BE49-F238E27FC236}">
                <a16:creationId xmlns:a16="http://schemas.microsoft.com/office/drawing/2014/main" id="{0ADEF88F-2668-F8F5-14F2-7BF51259E010}"/>
              </a:ext>
            </a:extLst>
          </p:cNvPr>
          <p:cNvCxnSpPr>
            <a:cxnSpLocks/>
          </p:cNvCxnSpPr>
          <p:nvPr/>
        </p:nvCxnSpPr>
        <p:spPr>
          <a:xfrm flipH="1" flipV="1">
            <a:off x="9304745" y="2383636"/>
            <a:ext cx="385674" cy="375457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onector recto de flecha 16">
            <a:extLst>
              <a:ext uri="{FF2B5EF4-FFF2-40B4-BE49-F238E27FC236}">
                <a16:creationId xmlns:a16="http://schemas.microsoft.com/office/drawing/2014/main" id="{87734973-FAF9-1511-6EBE-A605CF1F34E9}"/>
              </a:ext>
            </a:extLst>
          </p:cNvPr>
          <p:cNvCxnSpPr>
            <a:cxnSpLocks/>
            <a:endCxn id="52" idx="1"/>
          </p:cNvCxnSpPr>
          <p:nvPr/>
        </p:nvCxnSpPr>
        <p:spPr>
          <a:xfrm>
            <a:off x="9446211" y="2335116"/>
            <a:ext cx="396205" cy="394510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Conector recto de flecha 19">
            <a:extLst>
              <a:ext uri="{FF2B5EF4-FFF2-40B4-BE49-F238E27FC236}">
                <a16:creationId xmlns:a16="http://schemas.microsoft.com/office/drawing/2014/main" id="{DB844C0F-3666-333F-541D-25B6D92BEC02}"/>
              </a:ext>
            </a:extLst>
          </p:cNvPr>
          <p:cNvCxnSpPr>
            <a:cxnSpLocks/>
          </p:cNvCxnSpPr>
          <p:nvPr/>
        </p:nvCxnSpPr>
        <p:spPr>
          <a:xfrm flipH="1">
            <a:off x="10951886" y="2277329"/>
            <a:ext cx="223029" cy="394510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" name="CuadroTexto 62">
            <a:extLst>
              <a:ext uri="{FF2B5EF4-FFF2-40B4-BE49-F238E27FC236}">
                <a16:creationId xmlns:a16="http://schemas.microsoft.com/office/drawing/2014/main" id="{2FB58EEB-D906-57A6-8F2A-C25617542D1C}"/>
              </a:ext>
            </a:extLst>
          </p:cNvPr>
          <p:cNvSpPr txBox="1"/>
          <p:nvPr/>
        </p:nvSpPr>
        <p:spPr>
          <a:xfrm>
            <a:off x="9377543" y="1533800"/>
            <a:ext cx="3928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b="1" dirty="0"/>
              <a:t>5</a:t>
            </a:r>
          </a:p>
        </p:txBody>
      </p:sp>
      <p:cxnSp>
        <p:nvCxnSpPr>
          <p:cNvPr id="65" name="Conector recto 64">
            <a:extLst>
              <a:ext uri="{FF2B5EF4-FFF2-40B4-BE49-F238E27FC236}">
                <a16:creationId xmlns:a16="http://schemas.microsoft.com/office/drawing/2014/main" id="{FBDBD019-0DFB-8295-80AF-E562628EB9A0}"/>
              </a:ext>
            </a:extLst>
          </p:cNvPr>
          <p:cNvCxnSpPr/>
          <p:nvPr/>
        </p:nvCxnSpPr>
        <p:spPr>
          <a:xfrm flipV="1">
            <a:off x="9407084" y="1858343"/>
            <a:ext cx="363350" cy="369332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CuadroTexto 65">
            <a:extLst>
              <a:ext uri="{FF2B5EF4-FFF2-40B4-BE49-F238E27FC236}">
                <a16:creationId xmlns:a16="http://schemas.microsoft.com/office/drawing/2014/main" id="{1C3CDACA-A7CB-08A0-EACC-4AC7EE79490E}"/>
              </a:ext>
            </a:extLst>
          </p:cNvPr>
          <p:cNvSpPr txBox="1"/>
          <p:nvPr/>
        </p:nvSpPr>
        <p:spPr>
          <a:xfrm>
            <a:off x="10936382" y="1489011"/>
            <a:ext cx="3928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b="1" dirty="0"/>
              <a:t>5</a:t>
            </a:r>
          </a:p>
        </p:txBody>
      </p:sp>
      <p:cxnSp>
        <p:nvCxnSpPr>
          <p:cNvPr id="67" name="Conector recto 66">
            <a:extLst>
              <a:ext uri="{FF2B5EF4-FFF2-40B4-BE49-F238E27FC236}">
                <a16:creationId xmlns:a16="http://schemas.microsoft.com/office/drawing/2014/main" id="{4ADE0D38-540E-40DE-8B73-A79A86E009D1}"/>
              </a:ext>
            </a:extLst>
          </p:cNvPr>
          <p:cNvCxnSpPr/>
          <p:nvPr/>
        </p:nvCxnSpPr>
        <p:spPr>
          <a:xfrm flipV="1">
            <a:off x="10907484" y="1871384"/>
            <a:ext cx="363350" cy="369332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Conector recto 68">
            <a:extLst>
              <a:ext uri="{FF2B5EF4-FFF2-40B4-BE49-F238E27FC236}">
                <a16:creationId xmlns:a16="http://schemas.microsoft.com/office/drawing/2014/main" id="{1336CF7E-0B83-7888-419A-4E4DF2083DFC}"/>
              </a:ext>
            </a:extLst>
          </p:cNvPr>
          <p:cNvCxnSpPr/>
          <p:nvPr/>
        </p:nvCxnSpPr>
        <p:spPr>
          <a:xfrm flipV="1">
            <a:off x="9842416" y="1718466"/>
            <a:ext cx="789699" cy="719956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Conector recto 69">
            <a:extLst>
              <a:ext uri="{FF2B5EF4-FFF2-40B4-BE49-F238E27FC236}">
                <a16:creationId xmlns:a16="http://schemas.microsoft.com/office/drawing/2014/main" id="{56E016F0-516A-A508-9259-AAB242998D68}"/>
              </a:ext>
            </a:extLst>
          </p:cNvPr>
          <p:cNvCxnSpPr>
            <a:cxnSpLocks/>
          </p:cNvCxnSpPr>
          <p:nvPr/>
        </p:nvCxnSpPr>
        <p:spPr>
          <a:xfrm flipH="1" flipV="1">
            <a:off x="9930319" y="1718466"/>
            <a:ext cx="798011" cy="616650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CuadroTexto 74">
            <a:extLst>
              <a:ext uri="{FF2B5EF4-FFF2-40B4-BE49-F238E27FC236}">
                <a16:creationId xmlns:a16="http://schemas.microsoft.com/office/drawing/2014/main" id="{41701262-1A4E-E2B9-6064-3471D629CE78}"/>
              </a:ext>
            </a:extLst>
          </p:cNvPr>
          <p:cNvSpPr txBox="1"/>
          <p:nvPr/>
        </p:nvSpPr>
        <p:spPr>
          <a:xfrm>
            <a:off x="8883548" y="4963654"/>
            <a:ext cx="283335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s-CO" dirty="0"/>
          </a:p>
        </p:txBody>
      </p:sp>
      <p:sp>
        <p:nvSpPr>
          <p:cNvPr id="76" name="CuadroTexto 75">
            <a:extLst>
              <a:ext uri="{FF2B5EF4-FFF2-40B4-BE49-F238E27FC236}">
                <a16:creationId xmlns:a16="http://schemas.microsoft.com/office/drawing/2014/main" id="{892230C2-E5CE-171B-4148-7F1ECE551384}"/>
              </a:ext>
            </a:extLst>
          </p:cNvPr>
          <p:cNvSpPr txBox="1"/>
          <p:nvPr/>
        </p:nvSpPr>
        <p:spPr>
          <a:xfrm>
            <a:off x="9166883" y="4963654"/>
            <a:ext cx="506364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s-CO" dirty="0"/>
          </a:p>
        </p:txBody>
      </p:sp>
      <p:sp>
        <p:nvSpPr>
          <p:cNvPr id="77" name="CuadroTexto 76">
            <a:extLst>
              <a:ext uri="{FF2B5EF4-FFF2-40B4-BE49-F238E27FC236}">
                <a16:creationId xmlns:a16="http://schemas.microsoft.com/office/drawing/2014/main" id="{8236AB80-E236-6220-E898-A4107FE6A4C9}"/>
              </a:ext>
            </a:extLst>
          </p:cNvPr>
          <p:cNvSpPr txBox="1"/>
          <p:nvPr/>
        </p:nvSpPr>
        <p:spPr>
          <a:xfrm>
            <a:off x="9673247" y="4963654"/>
            <a:ext cx="283335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s-CO" dirty="0"/>
          </a:p>
        </p:txBody>
      </p:sp>
      <p:sp>
        <p:nvSpPr>
          <p:cNvPr id="78" name="CuadroTexto 77">
            <a:extLst>
              <a:ext uri="{FF2B5EF4-FFF2-40B4-BE49-F238E27FC236}">
                <a16:creationId xmlns:a16="http://schemas.microsoft.com/office/drawing/2014/main" id="{B69E2303-7E51-84C7-09BE-CB253077E7ED}"/>
              </a:ext>
            </a:extLst>
          </p:cNvPr>
          <p:cNvSpPr txBox="1"/>
          <p:nvPr/>
        </p:nvSpPr>
        <p:spPr>
          <a:xfrm>
            <a:off x="11255364" y="4937573"/>
            <a:ext cx="283335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s-CO" dirty="0"/>
          </a:p>
        </p:txBody>
      </p:sp>
      <p:sp>
        <p:nvSpPr>
          <p:cNvPr id="79" name="CuadroTexto 78">
            <a:extLst>
              <a:ext uri="{FF2B5EF4-FFF2-40B4-BE49-F238E27FC236}">
                <a16:creationId xmlns:a16="http://schemas.microsoft.com/office/drawing/2014/main" id="{6D54C54F-A2BA-B545-73AE-77D9F00D3A31}"/>
              </a:ext>
            </a:extLst>
          </p:cNvPr>
          <p:cNvSpPr txBox="1"/>
          <p:nvPr/>
        </p:nvSpPr>
        <p:spPr>
          <a:xfrm>
            <a:off x="11538699" y="4937573"/>
            <a:ext cx="506364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s-CO" dirty="0"/>
          </a:p>
        </p:txBody>
      </p:sp>
      <p:sp>
        <p:nvSpPr>
          <p:cNvPr id="80" name="CuadroTexto 79">
            <a:extLst>
              <a:ext uri="{FF2B5EF4-FFF2-40B4-BE49-F238E27FC236}">
                <a16:creationId xmlns:a16="http://schemas.microsoft.com/office/drawing/2014/main" id="{E565B4A5-34C1-C269-C4C0-26058A8B45C8}"/>
              </a:ext>
            </a:extLst>
          </p:cNvPr>
          <p:cNvSpPr txBox="1"/>
          <p:nvPr/>
        </p:nvSpPr>
        <p:spPr>
          <a:xfrm>
            <a:off x="12045063" y="4937573"/>
            <a:ext cx="283335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s-CO" dirty="0"/>
          </a:p>
        </p:txBody>
      </p:sp>
      <p:sp>
        <p:nvSpPr>
          <p:cNvPr id="81" name="CuadroTexto 80">
            <a:extLst>
              <a:ext uri="{FF2B5EF4-FFF2-40B4-BE49-F238E27FC236}">
                <a16:creationId xmlns:a16="http://schemas.microsoft.com/office/drawing/2014/main" id="{80FA3954-B0D9-2750-D65D-ED398E3802F7}"/>
              </a:ext>
            </a:extLst>
          </p:cNvPr>
          <p:cNvSpPr txBox="1"/>
          <p:nvPr/>
        </p:nvSpPr>
        <p:spPr>
          <a:xfrm>
            <a:off x="10108579" y="5624190"/>
            <a:ext cx="283335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s-CO" dirty="0"/>
          </a:p>
        </p:txBody>
      </p:sp>
      <p:sp>
        <p:nvSpPr>
          <p:cNvPr id="82" name="CuadroTexto 81">
            <a:extLst>
              <a:ext uri="{FF2B5EF4-FFF2-40B4-BE49-F238E27FC236}">
                <a16:creationId xmlns:a16="http://schemas.microsoft.com/office/drawing/2014/main" id="{1D4D42F3-C681-8859-A308-60523BD26C9C}"/>
              </a:ext>
            </a:extLst>
          </p:cNvPr>
          <p:cNvSpPr txBox="1"/>
          <p:nvPr/>
        </p:nvSpPr>
        <p:spPr>
          <a:xfrm>
            <a:off x="10391914" y="5624190"/>
            <a:ext cx="506364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s-CO" dirty="0"/>
          </a:p>
        </p:txBody>
      </p:sp>
      <p:sp>
        <p:nvSpPr>
          <p:cNvPr id="83" name="CuadroTexto 82">
            <a:extLst>
              <a:ext uri="{FF2B5EF4-FFF2-40B4-BE49-F238E27FC236}">
                <a16:creationId xmlns:a16="http://schemas.microsoft.com/office/drawing/2014/main" id="{4E9C89A1-1D61-311C-A471-056FF007BE8A}"/>
              </a:ext>
            </a:extLst>
          </p:cNvPr>
          <p:cNvSpPr txBox="1"/>
          <p:nvPr/>
        </p:nvSpPr>
        <p:spPr>
          <a:xfrm>
            <a:off x="10898278" y="5624190"/>
            <a:ext cx="283335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s-CO" dirty="0"/>
          </a:p>
        </p:txBody>
      </p:sp>
      <p:cxnSp>
        <p:nvCxnSpPr>
          <p:cNvPr id="85" name="Conector recto 84">
            <a:extLst>
              <a:ext uri="{FF2B5EF4-FFF2-40B4-BE49-F238E27FC236}">
                <a16:creationId xmlns:a16="http://schemas.microsoft.com/office/drawing/2014/main" id="{CD80BB43-A72A-C64C-73E3-8707F257D62B}"/>
              </a:ext>
            </a:extLst>
          </p:cNvPr>
          <p:cNvCxnSpPr/>
          <p:nvPr/>
        </p:nvCxnSpPr>
        <p:spPr>
          <a:xfrm>
            <a:off x="5184299" y="2374359"/>
            <a:ext cx="3249036" cy="8542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Conector recto 85">
            <a:extLst>
              <a:ext uri="{FF2B5EF4-FFF2-40B4-BE49-F238E27FC236}">
                <a16:creationId xmlns:a16="http://schemas.microsoft.com/office/drawing/2014/main" id="{442DE170-7C4C-B3D8-DCEF-D4B38831CD08}"/>
              </a:ext>
            </a:extLst>
          </p:cNvPr>
          <p:cNvCxnSpPr/>
          <p:nvPr/>
        </p:nvCxnSpPr>
        <p:spPr>
          <a:xfrm>
            <a:off x="5184997" y="5113697"/>
            <a:ext cx="3249036" cy="8542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7" name="CuadroTexto 86">
            <a:extLst>
              <a:ext uri="{FF2B5EF4-FFF2-40B4-BE49-F238E27FC236}">
                <a16:creationId xmlns:a16="http://schemas.microsoft.com/office/drawing/2014/main" id="{07612BF7-3BEB-2D99-E1C1-32A33F299902}"/>
              </a:ext>
            </a:extLst>
          </p:cNvPr>
          <p:cNvSpPr txBox="1"/>
          <p:nvPr/>
        </p:nvSpPr>
        <p:spPr>
          <a:xfrm flipH="1">
            <a:off x="9047623" y="3919379"/>
            <a:ext cx="6869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b="1" dirty="0"/>
              <a:t>2</a:t>
            </a:r>
          </a:p>
        </p:txBody>
      </p:sp>
      <p:sp>
        <p:nvSpPr>
          <p:cNvPr id="88" name="CuadroTexto 87">
            <a:extLst>
              <a:ext uri="{FF2B5EF4-FFF2-40B4-BE49-F238E27FC236}">
                <a16:creationId xmlns:a16="http://schemas.microsoft.com/office/drawing/2014/main" id="{F254BCC3-BA61-CB14-EDC2-2F0A02F5DCD1}"/>
              </a:ext>
            </a:extLst>
          </p:cNvPr>
          <p:cNvSpPr txBox="1"/>
          <p:nvPr/>
        </p:nvSpPr>
        <p:spPr>
          <a:xfrm flipH="1">
            <a:off x="11495420" y="3852042"/>
            <a:ext cx="6869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b="1" dirty="0"/>
              <a:t>3</a:t>
            </a:r>
          </a:p>
        </p:txBody>
      </p:sp>
      <p:sp>
        <p:nvSpPr>
          <p:cNvPr id="89" name="CuadroTexto 88">
            <a:extLst>
              <a:ext uri="{FF2B5EF4-FFF2-40B4-BE49-F238E27FC236}">
                <a16:creationId xmlns:a16="http://schemas.microsoft.com/office/drawing/2014/main" id="{637D33E3-A4D0-1651-4D2C-8101D9439198}"/>
              </a:ext>
            </a:extLst>
          </p:cNvPr>
          <p:cNvSpPr txBox="1"/>
          <p:nvPr/>
        </p:nvSpPr>
        <p:spPr>
          <a:xfrm>
            <a:off x="10271777" y="4496350"/>
            <a:ext cx="6869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b="1" dirty="0"/>
              <a:t>6</a:t>
            </a:r>
          </a:p>
        </p:txBody>
      </p:sp>
      <p:cxnSp>
        <p:nvCxnSpPr>
          <p:cNvPr id="90" name="Conector recto de flecha 89">
            <a:extLst>
              <a:ext uri="{FF2B5EF4-FFF2-40B4-BE49-F238E27FC236}">
                <a16:creationId xmlns:a16="http://schemas.microsoft.com/office/drawing/2014/main" id="{508EF5FE-9894-DEF4-3C73-64FBFECCA503}"/>
              </a:ext>
            </a:extLst>
          </p:cNvPr>
          <p:cNvCxnSpPr>
            <a:cxnSpLocks/>
          </p:cNvCxnSpPr>
          <p:nvPr/>
        </p:nvCxnSpPr>
        <p:spPr>
          <a:xfrm flipH="1">
            <a:off x="9983050" y="3507648"/>
            <a:ext cx="1019292" cy="0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Conector recto de flecha 90">
            <a:extLst>
              <a:ext uri="{FF2B5EF4-FFF2-40B4-BE49-F238E27FC236}">
                <a16:creationId xmlns:a16="http://schemas.microsoft.com/office/drawing/2014/main" id="{03682496-8280-8001-3A0C-122500073D46}"/>
              </a:ext>
            </a:extLst>
          </p:cNvPr>
          <p:cNvCxnSpPr/>
          <p:nvPr/>
        </p:nvCxnSpPr>
        <p:spPr>
          <a:xfrm>
            <a:off x="9931951" y="3792702"/>
            <a:ext cx="1019935" cy="0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2" name="CuadroTexto 91">
            <a:extLst>
              <a:ext uri="{FF2B5EF4-FFF2-40B4-BE49-F238E27FC236}">
                <a16:creationId xmlns:a16="http://schemas.microsoft.com/office/drawing/2014/main" id="{63E40FBD-B85A-FBC3-5D7C-FDDD4F72A937}"/>
              </a:ext>
            </a:extLst>
          </p:cNvPr>
          <p:cNvSpPr txBox="1"/>
          <p:nvPr/>
        </p:nvSpPr>
        <p:spPr>
          <a:xfrm flipH="1">
            <a:off x="9520847" y="3077375"/>
            <a:ext cx="6869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b="1" dirty="0"/>
              <a:t>6</a:t>
            </a:r>
          </a:p>
        </p:txBody>
      </p:sp>
      <p:sp>
        <p:nvSpPr>
          <p:cNvPr id="93" name="CuadroTexto 92">
            <a:extLst>
              <a:ext uri="{FF2B5EF4-FFF2-40B4-BE49-F238E27FC236}">
                <a16:creationId xmlns:a16="http://schemas.microsoft.com/office/drawing/2014/main" id="{416F9ADE-5B87-1271-90DC-84A090E9F7B7}"/>
              </a:ext>
            </a:extLst>
          </p:cNvPr>
          <p:cNvSpPr txBox="1"/>
          <p:nvPr/>
        </p:nvSpPr>
        <p:spPr>
          <a:xfrm flipH="1">
            <a:off x="11104923" y="3044118"/>
            <a:ext cx="6869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b="1" dirty="0"/>
              <a:t>6</a:t>
            </a:r>
          </a:p>
        </p:txBody>
      </p:sp>
      <p:cxnSp>
        <p:nvCxnSpPr>
          <p:cNvPr id="94" name="Conector recto de flecha 93">
            <a:extLst>
              <a:ext uri="{FF2B5EF4-FFF2-40B4-BE49-F238E27FC236}">
                <a16:creationId xmlns:a16="http://schemas.microsoft.com/office/drawing/2014/main" id="{C53A123F-0CA4-378A-30A4-8170B1255349}"/>
              </a:ext>
            </a:extLst>
          </p:cNvPr>
          <p:cNvCxnSpPr>
            <a:cxnSpLocks/>
          </p:cNvCxnSpPr>
          <p:nvPr/>
        </p:nvCxnSpPr>
        <p:spPr>
          <a:xfrm>
            <a:off x="9403211" y="3909701"/>
            <a:ext cx="439205" cy="386585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Conector recto de flecha 95">
            <a:extLst>
              <a:ext uri="{FF2B5EF4-FFF2-40B4-BE49-F238E27FC236}">
                <a16:creationId xmlns:a16="http://schemas.microsoft.com/office/drawing/2014/main" id="{E20D48E6-64C1-6DA2-0052-FFFAAED47964}"/>
              </a:ext>
            </a:extLst>
          </p:cNvPr>
          <p:cNvCxnSpPr>
            <a:cxnSpLocks/>
          </p:cNvCxnSpPr>
          <p:nvPr/>
        </p:nvCxnSpPr>
        <p:spPr>
          <a:xfrm flipH="1" flipV="1">
            <a:off x="9583531" y="3826964"/>
            <a:ext cx="346788" cy="284656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9" name="Conector recto de flecha 98">
            <a:extLst>
              <a:ext uri="{FF2B5EF4-FFF2-40B4-BE49-F238E27FC236}">
                <a16:creationId xmlns:a16="http://schemas.microsoft.com/office/drawing/2014/main" id="{32D547AC-BD87-45BD-61BC-0196FDE04580}"/>
              </a:ext>
            </a:extLst>
          </p:cNvPr>
          <p:cNvCxnSpPr>
            <a:cxnSpLocks/>
          </p:cNvCxnSpPr>
          <p:nvPr/>
        </p:nvCxnSpPr>
        <p:spPr>
          <a:xfrm flipV="1">
            <a:off x="11102964" y="3888780"/>
            <a:ext cx="226289" cy="276738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1" name="Conector recto de flecha 100">
            <a:extLst>
              <a:ext uri="{FF2B5EF4-FFF2-40B4-BE49-F238E27FC236}">
                <a16:creationId xmlns:a16="http://schemas.microsoft.com/office/drawing/2014/main" id="{6F17D1A2-95AA-1067-F0B0-84594052DD3D}"/>
              </a:ext>
            </a:extLst>
          </p:cNvPr>
          <p:cNvCxnSpPr>
            <a:cxnSpLocks/>
          </p:cNvCxnSpPr>
          <p:nvPr/>
        </p:nvCxnSpPr>
        <p:spPr>
          <a:xfrm flipH="1">
            <a:off x="10861402" y="3817115"/>
            <a:ext cx="357086" cy="317285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" name="Conector recto 104">
            <a:extLst>
              <a:ext uri="{FF2B5EF4-FFF2-40B4-BE49-F238E27FC236}">
                <a16:creationId xmlns:a16="http://schemas.microsoft.com/office/drawing/2014/main" id="{6F27792A-E5D2-8741-F93A-2089404B9F7E}"/>
              </a:ext>
            </a:extLst>
          </p:cNvPr>
          <p:cNvCxnSpPr/>
          <p:nvPr/>
        </p:nvCxnSpPr>
        <p:spPr>
          <a:xfrm flipV="1">
            <a:off x="10007352" y="3337386"/>
            <a:ext cx="789699" cy="719956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Conector recto 105">
            <a:extLst>
              <a:ext uri="{FF2B5EF4-FFF2-40B4-BE49-F238E27FC236}">
                <a16:creationId xmlns:a16="http://schemas.microsoft.com/office/drawing/2014/main" id="{3919360B-D7AC-5F8D-2BA1-24E3FEAECCAA}"/>
              </a:ext>
            </a:extLst>
          </p:cNvPr>
          <p:cNvCxnSpPr>
            <a:cxnSpLocks/>
          </p:cNvCxnSpPr>
          <p:nvPr/>
        </p:nvCxnSpPr>
        <p:spPr>
          <a:xfrm>
            <a:off x="9997417" y="3528063"/>
            <a:ext cx="748461" cy="375846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Conector recto 107">
            <a:extLst>
              <a:ext uri="{FF2B5EF4-FFF2-40B4-BE49-F238E27FC236}">
                <a16:creationId xmlns:a16="http://schemas.microsoft.com/office/drawing/2014/main" id="{75E276D0-926D-B0CE-FCA0-947575D35CD8}"/>
              </a:ext>
            </a:extLst>
          </p:cNvPr>
          <p:cNvCxnSpPr/>
          <p:nvPr/>
        </p:nvCxnSpPr>
        <p:spPr>
          <a:xfrm flipV="1">
            <a:off x="9490959" y="3484120"/>
            <a:ext cx="363350" cy="369332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9" name="Conector recto 108">
            <a:extLst>
              <a:ext uri="{FF2B5EF4-FFF2-40B4-BE49-F238E27FC236}">
                <a16:creationId xmlns:a16="http://schemas.microsoft.com/office/drawing/2014/main" id="{ADB2A831-FE30-0073-472E-18BF878FC2D5}"/>
              </a:ext>
            </a:extLst>
          </p:cNvPr>
          <p:cNvCxnSpPr/>
          <p:nvPr/>
        </p:nvCxnSpPr>
        <p:spPr>
          <a:xfrm flipV="1">
            <a:off x="11022531" y="3392456"/>
            <a:ext cx="363350" cy="369332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851898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CuadroTexto 20"/>
          <p:cNvSpPr txBox="1"/>
          <p:nvPr/>
        </p:nvSpPr>
        <p:spPr>
          <a:xfrm>
            <a:off x="239150" y="182880"/>
            <a:ext cx="572555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3200" b="1" dirty="0">
                <a:solidFill>
                  <a:srgbClr val="FF0000"/>
                </a:solidFill>
              </a:rPr>
              <a:t>Buscar donde Insertar e insertar</a:t>
            </a:r>
          </a:p>
        </p:txBody>
      </p:sp>
      <p:pic>
        <p:nvPicPr>
          <p:cNvPr id="22" name="Imagen 2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9150" y="862336"/>
            <a:ext cx="4347143" cy="2588748"/>
          </a:xfrm>
          <a:prstGeom prst="rect">
            <a:avLst/>
          </a:prstGeom>
        </p:spPr>
      </p:pic>
      <p:sp>
        <p:nvSpPr>
          <p:cNvPr id="24" name="CuadroTexto 23"/>
          <p:cNvSpPr txBox="1"/>
          <p:nvPr/>
        </p:nvSpPr>
        <p:spPr>
          <a:xfrm>
            <a:off x="4888843" y="1454893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P</a:t>
            </a:r>
          </a:p>
        </p:txBody>
      </p:sp>
      <p:sp>
        <p:nvSpPr>
          <p:cNvPr id="25" name="CuadroTexto 24"/>
          <p:cNvSpPr txBox="1"/>
          <p:nvPr/>
        </p:nvSpPr>
        <p:spPr>
          <a:xfrm>
            <a:off x="5723824" y="1454893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D</a:t>
            </a:r>
          </a:p>
        </p:txBody>
      </p:sp>
      <p:sp>
        <p:nvSpPr>
          <p:cNvPr id="26" name="CuadroTexto 25"/>
          <p:cNvSpPr txBox="1"/>
          <p:nvPr/>
        </p:nvSpPr>
        <p:spPr>
          <a:xfrm>
            <a:off x="6558805" y="1454893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Y</a:t>
            </a:r>
          </a:p>
        </p:txBody>
      </p:sp>
      <p:sp>
        <p:nvSpPr>
          <p:cNvPr id="27" name="CuadroTexto 26"/>
          <p:cNvSpPr txBox="1"/>
          <p:nvPr/>
        </p:nvSpPr>
        <p:spPr>
          <a:xfrm>
            <a:off x="7393786" y="1454893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Z</a:t>
            </a:r>
          </a:p>
        </p:txBody>
      </p:sp>
      <p:sp>
        <p:nvSpPr>
          <p:cNvPr id="28" name="CuadroTexto 27"/>
          <p:cNvSpPr txBox="1"/>
          <p:nvPr/>
        </p:nvSpPr>
        <p:spPr>
          <a:xfrm>
            <a:off x="4888843" y="2022847"/>
            <a:ext cx="642161" cy="147732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1</a:t>
            </a:r>
          </a:p>
          <a:p>
            <a:r>
              <a:rPr lang="es-CO" dirty="0"/>
              <a:t>1</a:t>
            </a:r>
          </a:p>
          <a:p>
            <a:endParaRPr lang="es-CO" dirty="0"/>
          </a:p>
          <a:p>
            <a:r>
              <a:rPr lang="es-CO" dirty="0"/>
              <a:t>1</a:t>
            </a:r>
          </a:p>
          <a:p>
            <a:endParaRPr lang="es-CO" dirty="0"/>
          </a:p>
        </p:txBody>
      </p:sp>
      <p:sp>
        <p:nvSpPr>
          <p:cNvPr id="29" name="CuadroTexto 28"/>
          <p:cNvSpPr txBox="1"/>
          <p:nvPr/>
        </p:nvSpPr>
        <p:spPr>
          <a:xfrm>
            <a:off x="5723824" y="2022846"/>
            <a:ext cx="642161" cy="147732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5</a:t>
            </a:r>
          </a:p>
          <a:p>
            <a:r>
              <a:rPr lang="es-CO" dirty="0"/>
              <a:t>25</a:t>
            </a:r>
          </a:p>
          <a:p>
            <a:endParaRPr lang="es-CO" dirty="0"/>
          </a:p>
          <a:p>
            <a:r>
              <a:rPr lang="es-CO" dirty="0"/>
              <a:t>50</a:t>
            </a:r>
          </a:p>
          <a:p>
            <a:endParaRPr lang="es-CO" dirty="0"/>
          </a:p>
        </p:txBody>
      </p:sp>
      <p:sp>
        <p:nvSpPr>
          <p:cNvPr id="30" name="CuadroTexto 29"/>
          <p:cNvSpPr txBox="1"/>
          <p:nvPr/>
        </p:nvSpPr>
        <p:spPr>
          <a:xfrm>
            <a:off x="6662222" y="2069090"/>
            <a:ext cx="642161" cy="203132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>
                <a:highlight>
                  <a:srgbClr val="FFFF00"/>
                </a:highlight>
              </a:rPr>
              <a:t>1</a:t>
            </a:r>
          </a:p>
          <a:p>
            <a:r>
              <a:rPr lang="es-CO" dirty="0"/>
              <a:t>1</a:t>
            </a:r>
          </a:p>
          <a:p>
            <a:r>
              <a:rPr lang="es-CO" dirty="0">
                <a:highlight>
                  <a:srgbClr val="FFFF00"/>
                </a:highlight>
              </a:rPr>
              <a:t>2</a:t>
            </a:r>
          </a:p>
          <a:p>
            <a:r>
              <a:rPr lang="es-CO" dirty="0"/>
              <a:t>1</a:t>
            </a:r>
          </a:p>
          <a:p>
            <a:r>
              <a:rPr lang="es-CO" dirty="0"/>
              <a:t>2</a:t>
            </a:r>
          </a:p>
          <a:p>
            <a:r>
              <a:rPr lang="es-CO" dirty="0"/>
              <a:t>3</a:t>
            </a:r>
          </a:p>
          <a:p>
            <a:r>
              <a:rPr lang="es-CO" dirty="0">
                <a:highlight>
                  <a:srgbClr val="FFFF00"/>
                </a:highlight>
              </a:rPr>
              <a:t>4</a:t>
            </a:r>
          </a:p>
        </p:txBody>
      </p:sp>
      <p:sp>
        <p:nvSpPr>
          <p:cNvPr id="31" name="CuadroTexto 30"/>
          <p:cNvSpPr txBox="1"/>
          <p:nvPr/>
        </p:nvSpPr>
        <p:spPr>
          <a:xfrm>
            <a:off x="7438861" y="2022846"/>
            <a:ext cx="642161" cy="203132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2</a:t>
            </a:r>
          </a:p>
          <a:p>
            <a:r>
              <a:rPr lang="es-CO" dirty="0"/>
              <a:t>2</a:t>
            </a:r>
          </a:p>
          <a:p>
            <a:r>
              <a:rPr lang="es-CO" dirty="0"/>
              <a:t>3</a:t>
            </a:r>
          </a:p>
          <a:p>
            <a:r>
              <a:rPr lang="es-CO" dirty="0"/>
              <a:t>2</a:t>
            </a:r>
          </a:p>
          <a:p>
            <a:r>
              <a:rPr lang="es-CO" dirty="0"/>
              <a:t>3</a:t>
            </a:r>
          </a:p>
          <a:p>
            <a:r>
              <a:rPr lang="es-CO" dirty="0"/>
              <a:t>4</a:t>
            </a:r>
          </a:p>
          <a:p>
            <a:r>
              <a:rPr lang="es-CO" dirty="0"/>
              <a:t>1</a:t>
            </a:r>
          </a:p>
        </p:txBody>
      </p:sp>
      <p:sp>
        <p:nvSpPr>
          <p:cNvPr id="32" name="CuadroTexto 31"/>
          <p:cNvSpPr txBox="1"/>
          <p:nvPr/>
        </p:nvSpPr>
        <p:spPr>
          <a:xfrm>
            <a:off x="239150" y="3611522"/>
            <a:ext cx="572555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3200" b="1" dirty="0">
                <a:solidFill>
                  <a:srgbClr val="FF0000"/>
                </a:solidFill>
              </a:rPr>
              <a:t>Insertar </a:t>
            </a:r>
          </a:p>
        </p:txBody>
      </p:sp>
      <p:sp>
        <p:nvSpPr>
          <p:cNvPr id="35" name="CuadroTexto 34"/>
          <p:cNvSpPr txBox="1"/>
          <p:nvPr/>
        </p:nvSpPr>
        <p:spPr>
          <a:xfrm>
            <a:off x="4888843" y="4630637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P</a:t>
            </a:r>
          </a:p>
        </p:txBody>
      </p:sp>
      <p:sp>
        <p:nvSpPr>
          <p:cNvPr id="36" name="CuadroTexto 35"/>
          <p:cNvSpPr txBox="1"/>
          <p:nvPr/>
        </p:nvSpPr>
        <p:spPr>
          <a:xfrm>
            <a:off x="5723824" y="4630637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Y</a:t>
            </a:r>
          </a:p>
        </p:txBody>
      </p:sp>
      <p:sp>
        <p:nvSpPr>
          <p:cNvPr id="37" name="CuadroTexto 36"/>
          <p:cNvSpPr txBox="1"/>
          <p:nvPr/>
        </p:nvSpPr>
        <p:spPr>
          <a:xfrm>
            <a:off x="6558805" y="4630637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D</a:t>
            </a:r>
          </a:p>
        </p:txBody>
      </p:sp>
      <p:sp>
        <p:nvSpPr>
          <p:cNvPr id="38" name="CuadroTexto 37"/>
          <p:cNvSpPr txBox="1"/>
          <p:nvPr/>
        </p:nvSpPr>
        <p:spPr>
          <a:xfrm>
            <a:off x="7393786" y="4630637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X</a:t>
            </a:r>
          </a:p>
        </p:txBody>
      </p:sp>
      <p:sp>
        <p:nvSpPr>
          <p:cNvPr id="39" name="CuadroTexto 38"/>
          <p:cNvSpPr txBox="1"/>
          <p:nvPr/>
        </p:nvSpPr>
        <p:spPr>
          <a:xfrm>
            <a:off x="4888843" y="5198591"/>
            <a:ext cx="642161" cy="92333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1</a:t>
            </a:r>
          </a:p>
          <a:p>
            <a:r>
              <a:rPr lang="es-CO" dirty="0"/>
              <a:t>1</a:t>
            </a:r>
          </a:p>
          <a:p>
            <a:r>
              <a:rPr lang="es-CO" dirty="0"/>
              <a:t>1</a:t>
            </a:r>
          </a:p>
        </p:txBody>
      </p:sp>
      <p:sp>
        <p:nvSpPr>
          <p:cNvPr id="40" name="CuadroTexto 39"/>
          <p:cNvSpPr txBox="1"/>
          <p:nvPr/>
        </p:nvSpPr>
        <p:spPr>
          <a:xfrm>
            <a:off x="5768899" y="5198590"/>
            <a:ext cx="642161" cy="92333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1</a:t>
            </a:r>
          </a:p>
          <a:p>
            <a:r>
              <a:rPr lang="es-CO" dirty="0"/>
              <a:t>2</a:t>
            </a:r>
          </a:p>
          <a:p>
            <a:r>
              <a:rPr lang="es-CO" dirty="0"/>
              <a:t>4</a:t>
            </a:r>
          </a:p>
        </p:txBody>
      </p:sp>
      <p:sp>
        <p:nvSpPr>
          <p:cNvPr id="41" name="CuadroTexto 40"/>
          <p:cNvSpPr txBox="1"/>
          <p:nvPr/>
        </p:nvSpPr>
        <p:spPr>
          <a:xfrm>
            <a:off x="6648957" y="5198590"/>
            <a:ext cx="642161" cy="92333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5</a:t>
            </a:r>
          </a:p>
          <a:p>
            <a:r>
              <a:rPr lang="es-CO" dirty="0"/>
              <a:t>25</a:t>
            </a:r>
          </a:p>
          <a:p>
            <a:r>
              <a:rPr lang="es-CO" dirty="0"/>
              <a:t>50</a:t>
            </a:r>
          </a:p>
        </p:txBody>
      </p:sp>
      <p:sp>
        <p:nvSpPr>
          <p:cNvPr id="42" name="CuadroTexto 41"/>
          <p:cNvSpPr txBox="1"/>
          <p:nvPr/>
        </p:nvSpPr>
        <p:spPr>
          <a:xfrm>
            <a:off x="7438861" y="5198590"/>
            <a:ext cx="642161" cy="92333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5</a:t>
            </a:r>
          </a:p>
          <a:p>
            <a:r>
              <a:rPr lang="es-CO" dirty="0"/>
              <a:t>6</a:t>
            </a:r>
          </a:p>
          <a:p>
            <a:r>
              <a:rPr lang="es-CO" dirty="0"/>
              <a:t>7</a:t>
            </a:r>
          </a:p>
        </p:txBody>
      </p:sp>
      <p:pic>
        <p:nvPicPr>
          <p:cNvPr id="43" name="Imagen 42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960043" y="79278"/>
            <a:ext cx="5669579" cy="13756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5" name="CuadroTexto 44"/>
          <p:cNvSpPr txBox="1"/>
          <p:nvPr/>
        </p:nvSpPr>
        <p:spPr>
          <a:xfrm>
            <a:off x="8228765" y="1872112"/>
            <a:ext cx="283335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4</a:t>
            </a:r>
          </a:p>
        </p:txBody>
      </p:sp>
      <p:sp>
        <p:nvSpPr>
          <p:cNvPr id="46" name="CuadroTexto 45"/>
          <p:cNvSpPr txBox="1"/>
          <p:nvPr/>
        </p:nvSpPr>
        <p:spPr>
          <a:xfrm>
            <a:off x="8512100" y="1884424"/>
            <a:ext cx="506364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s-CO" dirty="0"/>
          </a:p>
        </p:txBody>
      </p:sp>
      <p:sp>
        <p:nvSpPr>
          <p:cNvPr id="47" name="CuadroTexto 46"/>
          <p:cNvSpPr txBox="1"/>
          <p:nvPr/>
        </p:nvSpPr>
        <p:spPr>
          <a:xfrm>
            <a:off x="9018464" y="1884424"/>
            <a:ext cx="283335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2</a:t>
            </a:r>
          </a:p>
        </p:txBody>
      </p:sp>
      <p:sp>
        <p:nvSpPr>
          <p:cNvPr id="49" name="CuadroTexto 48"/>
          <p:cNvSpPr txBox="1"/>
          <p:nvPr/>
        </p:nvSpPr>
        <p:spPr>
          <a:xfrm>
            <a:off x="10600581" y="1858343"/>
            <a:ext cx="283335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1</a:t>
            </a:r>
          </a:p>
        </p:txBody>
      </p:sp>
      <p:sp>
        <p:nvSpPr>
          <p:cNvPr id="50" name="CuadroTexto 49"/>
          <p:cNvSpPr txBox="1"/>
          <p:nvPr/>
        </p:nvSpPr>
        <p:spPr>
          <a:xfrm>
            <a:off x="10883916" y="1858343"/>
            <a:ext cx="506364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20</a:t>
            </a:r>
          </a:p>
        </p:txBody>
      </p:sp>
      <p:sp>
        <p:nvSpPr>
          <p:cNvPr id="51" name="CuadroTexto 50"/>
          <p:cNvSpPr txBox="1"/>
          <p:nvPr/>
        </p:nvSpPr>
        <p:spPr>
          <a:xfrm>
            <a:off x="11390280" y="1858343"/>
            <a:ext cx="283335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3</a:t>
            </a:r>
          </a:p>
        </p:txBody>
      </p:sp>
      <p:sp>
        <p:nvSpPr>
          <p:cNvPr id="52" name="CuadroTexto 51"/>
          <p:cNvSpPr txBox="1"/>
          <p:nvPr/>
        </p:nvSpPr>
        <p:spPr>
          <a:xfrm>
            <a:off x="9453796" y="2544960"/>
            <a:ext cx="283335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1</a:t>
            </a:r>
          </a:p>
        </p:txBody>
      </p:sp>
      <p:sp>
        <p:nvSpPr>
          <p:cNvPr id="53" name="CuadroTexto 52"/>
          <p:cNvSpPr txBox="1"/>
          <p:nvPr/>
        </p:nvSpPr>
        <p:spPr>
          <a:xfrm>
            <a:off x="9737131" y="2544960"/>
            <a:ext cx="506364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5</a:t>
            </a:r>
          </a:p>
        </p:txBody>
      </p:sp>
      <p:sp>
        <p:nvSpPr>
          <p:cNvPr id="54" name="CuadroTexto 53"/>
          <p:cNvSpPr txBox="1"/>
          <p:nvPr/>
        </p:nvSpPr>
        <p:spPr>
          <a:xfrm>
            <a:off x="10243495" y="2544960"/>
            <a:ext cx="283335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2</a:t>
            </a:r>
          </a:p>
        </p:txBody>
      </p:sp>
      <p:sp>
        <p:nvSpPr>
          <p:cNvPr id="55" name="CuadroTexto 54"/>
          <p:cNvSpPr txBox="1"/>
          <p:nvPr/>
        </p:nvSpPr>
        <p:spPr>
          <a:xfrm>
            <a:off x="5300146" y="4261304"/>
            <a:ext cx="215382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600" b="1" dirty="0">
                <a:solidFill>
                  <a:srgbClr val="FF0000"/>
                </a:solidFill>
              </a:rPr>
              <a:t>Prueba de Escritorio</a:t>
            </a:r>
          </a:p>
        </p:txBody>
      </p:sp>
      <p:pic>
        <p:nvPicPr>
          <p:cNvPr id="3" name="Imagen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3118" y="4165518"/>
            <a:ext cx="2667842" cy="2504807"/>
          </a:xfrm>
          <a:prstGeom prst="rect">
            <a:avLst/>
          </a:prstGeom>
        </p:spPr>
      </p:pic>
      <p:cxnSp>
        <p:nvCxnSpPr>
          <p:cNvPr id="4" name="Conector recto de flecha 3">
            <a:extLst>
              <a:ext uri="{FF2B5EF4-FFF2-40B4-BE49-F238E27FC236}">
                <a16:creationId xmlns:a16="http://schemas.microsoft.com/office/drawing/2014/main" id="{B6DC89FA-0EB4-DC7F-9D07-A07B8F6B46E2}"/>
              </a:ext>
            </a:extLst>
          </p:cNvPr>
          <p:cNvCxnSpPr/>
          <p:nvPr/>
        </p:nvCxnSpPr>
        <p:spPr>
          <a:xfrm>
            <a:off x="9415562" y="1971947"/>
            <a:ext cx="1019935" cy="0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Conector recto de flecha 4">
            <a:extLst>
              <a:ext uri="{FF2B5EF4-FFF2-40B4-BE49-F238E27FC236}">
                <a16:creationId xmlns:a16="http://schemas.microsoft.com/office/drawing/2014/main" id="{F631371C-C206-300F-65E1-BE071ECE3C7A}"/>
              </a:ext>
            </a:extLst>
          </p:cNvPr>
          <p:cNvCxnSpPr>
            <a:cxnSpLocks/>
          </p:cNvCxnSpPr>
          <p:nvPr/>
        </p:nvCxnSpPr>
        <p:spPr>
          <a:xfrm flipH="1">
            <a:off x="9416205" y="2227675"/>
            <a:ext cx="1019292" cy="0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CuadroTexto 7">
            <a:extLst>
              <a:ext uri="{FF2B5EF4-FFF2-40B4-BE49-F238E27FC236}">
                <a16:creationId xmlns:a16="http://schemas.microsoft.com/office/drawing/2014/main" id="{5E8C5367-0372-F8E9-6117-12429035123C}"/>
              </a:ext>
            </a:extLst>
          </p:cNvPr>
          <p:cNvSpPr txBox="1"/>
          <p:nvPr/>
        </p:nvSpPr>
        <p:spPr>
          <a:xfrm>
            <a:off x="8614439" y="2335116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b="1" dirty="0"/>
              <a:t>1</a:t>
            </a: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3776ADD8-A2FC-4276-898D-EF3A54E32ECA}"/>
              </a:ext>
            </a:extLst>
          </p:cNvPr>
          <p:cNvSpPr txBox="1"/>
          <p:nvPr/>
        </p:nvSpPr>
        <p:spPr>
          <a:xfrm>
            <a:off x="10953721" y="2253756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b="1" dirty="0"/>
              <a:t>2</a:t>
            </a:r>
          </a:p>
        </p:txBody>
      </p:sp>
      <p:cxnSp>
        <p:nvCxnSpPr>
          <p:cNvPr id="12" name="Conector recto de flecha 11">
            <a:extLst>
              <a:ext uri="{FF2B5EF4-FFF2-40B4-BE49-F238E27FC236}">
                <a16:creationId xmlns:a16="http://schemas.microsoft.com/office/drawing/2014/main" id="{CD39ED32-249D-1542-8F1E-1442F59E732B}"/>
              </a:ext>
            </a:extLst>
          </p:cNvPr>
          <p:cNvCxnSpPr>
            <a:cxnSpLocks/>
          </p:cNvCxnSpPr>
          <p:nvPr/>
        </p:nvCxnSpPr>
        <p:spPr>
          <a:xfrm flipV="1">
            <a:off x="10629169" y="2383636"/>
            <a:ext cx="357086" cy="417881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Conector recto de flecha 13">
            <a:extLst>
              <a:ext uri="{FF2B5EF4-FFF2-40B4-BE49-F238E27FC236}">
                <a16:creationId xmlns:a16="http://schemas.microsoft.com/office/drawing/2014/main" id="{0ADEF88F-2668-F8F5-14F2-7BF51259E010}"/>
              </a:ext>
            </a:extLst>
          </p:cNvPr>
          <p:cNvCxnSpPr>
            <a:cxnSpLocks/>
          </p:cNvCxnSpPr>
          <p:nvPr/>
        </p:nvCxnSpPr>
        <p:spPr>
          <a:xfrm flipH="1" flipV="1">
            <a:off x="8916125" y="2383636"/>
            <a:ext cx="385674" cy="375457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onector recto de flecha 16">
            <a:extLst>
              <a:ext uri="{FF2B5EF4-FFF2-40B4-BE49-F238E27FC236}">
                <a16:creationId xmlns:a16="http://schemas.microsoft.com/office/drawing/2014/main" id="{87734973-FAF9-1511-6EBE-A605CF1F34E9}"/>
              </a:ext>
            </a:extLst>
          </p:cNvPr>
          <p:cNvCxnSpPr>
            <a:cxnSpLocks/>
            <a:endCxn id="52" idx="1"/>
          </p:cNvCxnSpPr>
          <p:nvPr/>
        </p:nvCxnSpPr>
        <p:spPr>
          <a:xfrm>
            <a:off x="9057591" y="2335116"/>
            <a:ext cx="396205" cy="394510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Conector recto de flecha 19">
            <a:extLst>
              <a:ext uri="{FF2B5EF4-FFF2-40B4-BE49-F238E27FC236}">
                <a16:creationId xmlns:a16="http://schemas.microsoft.com/office/drawing/2014/main" id="{DB844C0F-3666-333F-541D-25B6D92BEC02}"/>
              </a:ext>
            </a:extLst>
          </p:cNvPr>
          <p:cNvCxnSpPr>
            <a:cxnSpLocks/>
          </p:cNvCxnSpPr>
          <p:nvPr/>
        </p:nvCxnSpPr>
        <p:spPr>
          <a:xfrm flipH="1">
            <a:off x="10563266" y="2277329"/>
            <a:ext cx="223029" cy="394510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" name="CuadroTexto 62">
            <a:extLst>
              <a:ext uri="{FF2B5EF4-FFF2-40B4-BE49-F238E27FC236}">
                <a16:creationId xmlns:a16="http://schemas.microsoft.com/office/drawing/2014/main" id="{2FB58EEB-D906-57A6-8F2A-C25617542D1C}"/>
              </a:ext>
            </a:extLst>
          </p:cNvPr>
          <p:cNvSpPr txBox="1"/>
          <p:nvPr/>
        </p:nvSpPr>
        <p:spPr>
          <a:xfrm>
            <a:off x="8988923" y="1533800"/>
            <a:ext cx="3928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b="1" dirty="0"/>
              <a:t>5</a:t>
            </a:r>
          </a:p>
        </p:txBody>
      </p:sp>
      <p:cxnSp>
        <p:nvCxnSpPr>
          <p:cNvPr id="65" name="Conector recto 64">
            <a:extLst>
              <a:ext uri="{FF2B5EF4-FFF2-40B4-BE49-F238E27FC236}">
                <a16:creationId xmlns:a16="http://schemas.microsoft.com/office/drawing/2014/main" id="{FBDBD019-0DFB-8295-80AF-E562628EB9A0}"/>
              </a:ext>
            </a:extLst>
          </p:cNvPr>
          <p:cNvCxnSpPr/>
          <p:nvPr/>
        </p:nvCxnSpPr>
        <p:spPr>
          <a:xfrm flipV="1">
            <a:off x="9018464" y="1858343"/>
            <a:ext cx="363350" cy="369332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CuadroTexto 65">
            <a:extLst>
              <a:ext uri="{FF2B5EF4-FFF2-40B4-BE49-F238E27FC236}">
                <a16:creationId xmlns:a16="http://schemas.microsoft.com/office/drawing/2014/main" id="{1C3CDACA-A7CB-08A0-EACC-4AC7EE79490E}"/>
              </a:ext>
            </a:extLst>
          </p:cNvPr>
          <p:cNvSpPr txBox="1"/>
          <p:nvPr/>
        </p:nvSpPr>
        <p:spPr>
          <a:xfrm>
            <a:off x="10547762" y="1489011"/>
            <a:ext cx="3928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b="1" dirty="0"/>
              <a:t>5</a:t>
            </a:r>
          </a:p>
        </p:txBody>
      </p:sp>
      <p:cxnSp>
        <p:nvCxnSpPr>
          <p:cNvPr id="67" name="Conector recto 66">
            <a:extLst>
              <a:ext uri="{FF2B5EF4-FFF2-40B4-BE49-F238E27FC236}">
                <a16:creationId xmlns:a16="http://schemas.microsoft.com/office/drawing/2014/main" id="{4ADE0D38-540E-40DE-8B73-A79A86E009D1}"/>
              </a:ext>
            </a:extLst>
          </p:cNvPr>
          <p:cNvCxnSpPr/>
          <p:nvPr/>
        </p:nvCxnSpPr>
        <p:spPr>
          <a:xfrm flipV="1">
            <a:off x="10518864" y="1871384"/>
            <a:ext cx="363350" cy="369332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Conector recto 68">
            <a:extLst>
              <a:ext uri="{FF2B5EF4-FFF2-40B4-BE49-F238E27FC236}">
                <a16:creationId xmlns:a16="http://schemas.microsoft.com/office/drawing/2014/main" id="{1336CF7E-0B83-7888-419A-4E4DF2083DFC}"/>
              </a:ext>
            </a:extLst>
          </p:cNvPr>
          <p:cNvCxnSpPr/>
          <p:nvPr/>
        </p:nvCxnSpPr>
        <p:spPr>
          <a:xfrm flipV="1">
            <a:off x="9453796" y="1718466"/>
            <a:ext cx="789699" cy="719956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Conector recto 69">
            <a:extLst>
              <a:ext uri="{FF2B5EF4-FFF2-40B4-BE49-F238E27FC236}">
                <a16:creationId xmlns:a16="http://schemas.microsoft.com/office/drawing/2014/main" id="{56E016F0-516A-A508-9259-AAB242998D68}"/>
              </a:ext>
            </a:extLst>
          </p:cNvPr>
          <p:cNvCxnSpPr>
            <a:cxnSpLocks/>
          </p:cNvCxnSpPr>
          <p:nvPr/>
        </p:nvCxnSpPr>
        <p:spPr>
          <a:xfrm flipH="1" flipV="1">
            <a:off x="9541699" y="1718466"/>
            <a:ext cx="798011" cy="616650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CuadroTexto 74">
            <a:extLst>
              <a:ext uri="{FF2B5EF4-FFF2-40B4-BE49-F238E27FC236}">
                <a16:creationId xmlns:a16="http://schemas.microsoft.com/office/drawing/2014/main" id="{41701262-1A4E-E2B9-6064-3471D629CE78}"/>
              </a:ext>
            </a:extLst>
          </p:cNvPr>
          <p:cNvSpPr txBox="1"/>
          <p:nvPr/>
        </p:nvSpPr>
        <p:spPr>
          <a:xfrm>
            <a:off x="9522841" y="3570365"/>
            <a:ext cx="283335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3</a:t>
            </a:r>
          </a:p>
        </p:txBody>
      </p:sp>
      <p:sp>
        <p:nvSpPr>
          <p:cNvPr id="76" name="CuadroTexto 75">
            <a:extLst>
              <a:ext uri="{FF2B5EF4-FFF2-40B4-BE49-F238E27FC236}">
                <a16:creationId xmlns:a16="http://schemas.microsoft.com/office/drawing/2014/main" id="{892230C2-E5CE-171B-4148-7F1ECE551384}"/>
              </a:ext>
            </a:extLst>
          </p:cNvPr>
          <p:cNvSpPr txBox="1"/>
          <p:nvPr/>
        </p:nvSpPr>
        <p:spPr>
          <a:xfrm>
            <a:off x="9806176" y="3570365"/>
            <a:ext cx="506364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40</a:t>
            </a:r>
          </a:p>
        </p:txBody>
      </p:sp>
      <p:sp>
        <p:nvSpPr>
          <p:cNvPr id="77" name="CuadroTexto 76">
            <a:extLst>
              <a:ext uri="{FF2B5EF4-FFF2-40B4-BE49-F238E27FC236}">
                <a16:creationId xmlns:a16="http://schemas.microsoft.com/office/drawing/2014/main" id="{8236AB80-E236-6220-E898-A4107FE6A4C9}"/>
              </a:ext>
            </a:extLst>
          </p:cNvPr>
          <p:cNvSpPr txBox="1"/>
          <p:nvPr/>
        </p:nvSpPr>
        <p:spPr>
          <a:xfrm>
            <a:off x="10312540" y="3570365"/>
            <a:ext cx="283335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1</a:t>
            </a:r>
          </a:p>
        </p:txBody>
      </p:sp>
      <p:sp>
        <p:nvSpPr>
          <p:cNvPr id="78" name="CuadroTexto 77">
            <a:extLst>
              <a:ext uri="{FF2B5EF4-FFF2-40B4-BE49-F238E27FC236}">
                <a16:creationId xmlns:a16="http://schemas.microsoft.com/office/drawing/2014/main" id="{B69E2303-7E51-84C7-09BE-CB253077E7ED}"/>
              </a:ext>
            </a:extLst>
          </p:cNvPr>
          <p:cNvSpPr txBox="1"/>
          <p:nvPr/>
        </p:nvSpPr>
        <p:spPr>
          <a:xfrm>
            <a:off x="8212497" y="3570365"/>
            <a:ext cx="283335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4</a:t>
            </a:r>
          </a:p>
        </p:txBody>
      </p:sp>
      <p:sp>
        <p:nvSpPr>
          <p:cNvPr id="79" name="CuadroTexto 78">
            <a:extLst>
              <a:ext uri="{FF2B5EF4-FFF2-40B4-BE49-F238E27FC236}">
                <a16:creationId xmlns:a16="http://schemas.microsoft.com/office/drawing/2014/main" id="{6D54C54F-A2BA-B545-73AE-77D9F00D3A31}"/>
              </a:ext>
            </a:extLst>
          </p:cNvPr>
          <p:cNvSpPr txBox="1"/>
          <p:nvPr/>
        </p:nvSpPr>
        <p:spPr>
          <a:xfrm>
            <a:off x="8507001" y="3570365"/>
            <a:ext cx="506364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s-CO" dirty="0"/>
          </a:p>
        </p:txBody>
      </p:sp>
      <p:sp>
        <p:nvSpPr>
          <p:cNvPr id="80" name="CuadroTexto 79">
            <a:extLst>
              <a:ext uri="{FF2B5EF4-FFF2-40B4-BE49-F238E27FC236}">
                <a16:creationId xmlns:a16="http://schemas.microsoft.com/office/drawing/2014/main" id="{E565B4A5-34C1-C269-C4C0-26058A8B45C8}"/>
              </a:ext>
            </a:extLst>
          </p:cNvPr>
          <p:cNvSpPr txBox="1"/>
          <p:nvPr/>
        </p:nvSpPr>
        <p:spPr>
          <a:xfrm>
            <a:off x="9013365" y="3570365"/>
            <a:ext cx="283335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2</a:t>
            </a:r>
          </a:p>
        </p:txBody>
      </p:sp>
      <p:sp>
        <p:nvSpPr>
          <p:cNvPr id="81" name="CuadroTexto 80">
            <a:extLst>
              <a:ext uri="{FF2B5EF4-FFF2-40B4-BE49-F238E27FC236}">
                <a16:creationId xmlns:a16="http://schemas.microsoft.com/office/drawing/2014/main" id="{80FA3954-B0D9-2750-D65D-ED398E3802F7}"/>
              </a:ext>
            </a:extLst>
          </p:cNvPr>
          <p:cNvSpPr txBox="1"/>
          <p:nvPr/>
        </p:nvSpPr>
        <p:spPr>
          <a:xfrm>
            <a:off x="11102239" y="3570365"/>
            <a:ext cx="283335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4</a:t>
            </a:r>
          </a:p>
        </p:txBody>
      </p:sp>
      <p:sp>
        <p:nvSpPr>
          <p:cNvPr id="82" name="CuadroTexto 81">
            <a:extLst>
              <a:ext uri="{FF2B5EF4-FFF2-40B4-BE49-F238E27FC236}">
                <a16:creationId xmlns:a16="http://schemas.microsoft.com/office/drawing/2014/main" id="{1D4D42F3-C681-8859-A308-60523BD26C9C}"/>
              </a:ext>
            </a:extLst>
          </p:cNvPr>
          <p:cNvSpPr txBox="1"/>
          <p:nvPr/>
        </p:nvSpPr>
        <p:spPr>
          <a:xfrm>
            <a:off x="11385574" y="3570365"/>
            <a:ext cx="506364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50</a:t>
            </a:r>
          </a:p>
        </p:txBody>
      </p:sp>
      <p:sp>
        <p:nvSpPr>
          <p:cNvPr id="83" name="CuadroTexto 82">
            <a:extLst>
              <a:ext uri="{FF2B5EF4-FFF2-40B4-BE49-F238E27FC236}">
                <a16:creationId xmlns:a16="http://schemas.microsoft.com/office/drawing/2014/main" id="{4E9C89A1-1D61-311C-A471-056FF007BE8A}"/>
              </a:ext>
            </a:extLst>
          </p:cNvPr>
          <p:cNvSpPr txBox="1"/>
          <p:nvPr/>
        </p:nvSpPr>
        <p:spPr>
          <a:xfrm>
            <a:off x="11891938" y="3570365"/>
            <a:ext cx="283335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1</a:t>
            </a:r>
          </a:p>
        </p:txBody>
      </p:sp>
      <p:cxnSp>
        <p:nvCxnSpPr>
          <p:cNvPr id="85" name="Conector recto 84">
            <a:extLst>
              <a:ext uri="{FF2B5EF4-FFF2-40B4-BE49-F238E27FC236}">
                <a16:creationId xmlns:a16="http://schemas.microsoft.com/office/drawing/2014/main" id="{CD80BB43-A72A-C64C-73E3-8707F257D62B}"/>
              </a:ext>
            </a:extLst>
          </p:cNvPr>
          <p:cNvCxnSpPr/>
          <p:nvPr/>
        </p:nvCxnSpPr>
        <p:spPr>
          <a:xfrm>
            <a:off x="4800289" y="2309760"/>
            <a:ext cx="3249036" cy="8542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Conector recto 85">
            <a:extLst>
              <a:ext uri="{FF2B5EF4-FFF2-40B4-BE49-F238E27FC236}">
                <a16:creationId xmlns:a16="http://schemas.microsoft.com/office/drawing/2014/main" id="{442DE170-7C4C-B3D8-DCEF-D4B38831CD08}"/>
              </a:ext>
            </a:extLst>
          </p:cNvPr>
          <p:cNvCxnSpPr/>
          <p:nvPr/>
        </p:nvCxnSpPr>
        <p:spPr>
          <a:xfrm>
            <a:off x="4831619" y="5502914"/>
            <a:ext cx="3249036" cy="8542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" name="Conector recto 1">
            <a:extLst>
              <a:ext uri="{FF2B5EF4-FFF2-40B4-BE49-F238E27FC236}">
                <a16:creationId xmlns:a16="http://schemas.microsoft.com/office/drawing/2014/main" id="{987D643B-D51B-5AC5-47A5-F67CDB99E85C}"/>
              </a:ext>
            </a:extLst>
          </p:cNvPr>
          <p:cNvCxnSpPr/>
          <p:nvPr/>
        </p:nvCxnSpPr>
        <p:spPr>
          <a:xfrm>
            <a:off x="4752539" y="2894535"/>
            <a:ext cx="3249036" cy="8542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onector recto 8">
            <a:extLst>
              <a:ext uri="{FF2B5EF4-FFF2-40B4-BE49-F238E27FC236}">
                <a16:creationId xmlns:a16="http://schemas.microsoft.com/office/drawing/2014/main" id="{427624A4-0991-C660-2403-12602F9EE395}"/>
              </a:ext>
            </a:extLst>
          </p:cNvPr>
          <p:cNvCxnSpPr/>
          <p:nvPr/>
        </p:nvCxnSpPr>
        <p:spPr>
          <a:xfrm>
            <a:off x="4835505" y="5812417"/>
            <a:ext cx="3249036" cy="8542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CuadroTexto 12">
            <a:extLst>
              <a:ext uri="{FF2B5EF4-FFF2-40B4-BE49-F238E27FC236}">
                <a16:creationId xmlns:a16="http://schemas.microsoft.com/office/drawing/2014/main" id="{99E5C1EB-54F2-D943-A8F3-6F5B7545BB17}"/>
              </a:ext>
            </a:extLst>
          </p:cNvPr>
          <p:cNvSpPr txBox="1"/>
          <p:nvPr/>
        </p:nvSpPr>
        <p:spPr>
          <a:xfrm>
            <a:off x="9836934" y="3937695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b="1" dirty="0"/>
              <a:t>4</a:t>
            </a:r>
          </a:p>
        </p:txBody>
      </p:sp>
      <p:sp>
        <p:nvSpPr>
          <p:cNvPr id="15" name="CuadroTexto 14">
            <a:extLst>
              <a:ext uri="{FF2B5EF4-FFF2-40B4-BE49-F238E27FC236}">
                <a16:creationId xmlns:a16="http://schemas.microsoft.com/office/drawing/2014/main" id="{84901F8E-DF1D-C677-45C5-F3D459EF887A}"/>
              </a:ext>
            </a:extLst>
          </p:cNvPr>
          <p:cNvSpPr txBox="1"/>
          <p:nvPr/>
        </p:nvSpPr>
        <p:spPr>
          <a:xfrm>
            <a:off x="8598609" y="3937695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b="1" dirty="0"/>
              <a:t>1</a:t>
            </a:r>
          </a:p>
        </p:txBody>
      </p:sp>
      <p:sp>
        <p:nvSpPr>
          <p:cNvPr id="16" name="CuadroTexto 15">
            <a:extLst>
              <a:ext uri="{FF2B5EF4-FFF2-40B4-BE49-F238E27FC236}">
                <a16:creationId xmlns:a16="http://schemas.microsoft.com/office/drawing/2014/main" id="{A569FD4F-9C6A-C216-DADD-BDCD228D0870}"/>
              </a:ext>
            </a:extLst>
          </p:cNvPr>
          <p:cNvSpPr txBox="1"/>
          <p:nvPr/>
        </p:nvSpPr>
        <p:spPr>
          <a:xfrm>
            <a:off x="11460154" y="396577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b="1" dirty="0"/>
              <a:t>7</a:t>
            </a:r>
          </a:p>
        </p:txBody>
      </p:sp>
      <p:cxnSp>
        <p:nvCxnSpPr>
          <p:cNvPr id="23" name="Conector recto 22">
            <a:extLst>
              <a:ext uri="{FF2B5EF4-FFF2-40B4-BE49-F238E27FC236}">
                <a16:creationId xmlns:a16="http://schemas.microsoft.com/office/drawing/2014/main" id="{3D09C55F-04DD-1280-4A77-97B1B64CEB5B}"/>
              </a:ext>
            </a:extLst>
          </p:cNvPr>
          <p:cNvCxnSpPr>
            <a:cxnSpLocks/>
            <a:stCxn id="82" idx="0"/>
          </p:cNvCxnSpPr>
          <p:nvPr/>
        </p:nvCxnSpPr>
        <p:spPr>
          <a:xfrm flipV="1">
            <a:off x="11638756" y="3025090"/>
            <a:ext cx="0" cy="545275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Conector recto 63">
            <a:extLst>
              <a:ext uri="{FF2B5EF4-FFF2-40B4-BE49-F238E27FC236}">
                <a16:creationId xmlns:a16="http://schemas.microsoft.com/office/drawing/2014/main" id="{46D64729-F3CE-4D2D-E809-A49724A841AC}"/>
              </a:ext>
            </a:extLst>
          </p:cNvPr>
          <p:cNvCxnSpPr>
            <a:cxnSpLocks/>
          </p:cNvCxnSpPr>
          <p:nvPr/>
        </p:nvCxnSpPr>
        <p:spPr>
          <a:xfrm>
            <a:off x="8495832" y="3084752"/>
            <a:ext cx="3177783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Conector recto 70">
            <a:extLst>
              <a:ext uri="{FF2B5EF4-FFF2-40B4-BE49-F238E27FC236}">
                <a16:creationId xmlns:a16="http://schemas.microsoft.com/office/drawing/2014/main" id="{F0221211-8581-F9C6-F494-064DF119976E}"/>
              </a:ext>
            </a:extLst>
          </p:cNvPr>
          <p:cNvCxnSpPr>
            <a:cxnSpLocks/>
          </p:cNvCxnSpPr>
          <p:nvPr/>
        </p:nvCxnSpPr>
        <p:spPr>
          <a:xfrm>
            <a:off x="8507001" y="3051810"/>
            <a:ext cx="0" cy="545275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Conector recto de flecha 73">
            <a:extLst>
              <a:ext uri="{FF2B5EF4-FFF2-40B4-BE49-F238E27FC236}">
                <a16:creationId xmlns:a16="http://schemas.microsoft.com/office/drawing/2014/main" id="{F73CA33D-5813-B16B-87C4-B3B90A754239}"/>
              </a:ext>
            </a:extLst>
          </p:cNvPr>
          <p:cNvCxnSpPr>
            <a:cxnSpLocks/>
          </p:cNvCxnSpPr>
          <p:nvPr/>
        </p:nvCxnSpPr>
        <p:spPr>
          <a:xfrm flipH="1">
            <a:off x="10629169" y="3662976"/>
            <a:ext cx="371212" cy="0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8" name="CuadroTexto 97">
            <a:extLst>
              <a:ext uri="{FF2B5EF4-FFF2-40B4-BE49-F238E27FC236}">
                <a16:creationId xmlns:a16="http://schemas.microsoft.com/office/drawing/2014/main" id="{94DC256F-DAD1-7610-96D4-2D6788CF534F}"/>
              </a:ext>
            </a:extLst>
          </p:cNvPr>
          <p:cNvSpPr txBox="1"/>
          <p:nvPr/>
        </p:nvSpPr>
        <p:spPr>
          <a:xfrm>
            <a:off x="10288288" y="324727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b="1" dirty="0"/>
              <a:t>7</a:t>
            </a:r>
          </a:p>
        </p:txBody>
      </p:sp>
      <p:sp>
        <p:nvSpPr>
          <p:cNvPr id="100" name="CuadroTexto 99">
            <a:extLst>
              <a:ext uri="{FF2B5EF4-FFF2-40B4-BE49-F238E27FC236}">
                <a16:creationId xmlns:a16="http://schemas.microsoft.com/office/drawing/2014/main" id="{52F264FD-B8CC-8742-FED4-9E92528B0CAC}"/>
              </a:ext>
            </a:extLst>
          </p:cNvPr>
          <p:cNvSpPr txBox="1"/>
          <p:nvPr/>
        </p:nvSpPr>
        <p:spPr>
          <a:xfrm>
            <a:off x="8172744" y="3177085"/>
            <a:ext cx="2628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b="1" dirty="0"/>
              <a:t>7</a:t>
            </a:r>
          </a:p>
        </p:txBody>
      </p:sp>
      <p:cxnSp>
        <p:nvCxnSpPr>
          <p:cNvPr id="102" name="Conector recto 101">
            <a:extLst>
              <a:ext uri="{FF2B5EF4-FFF2-40B4-BE49-F238E27FC236}">
                <a16:creationId xmlns:a16="http://schemas.microsoft.com/office/drawing/2014/main" id="{10504119-890E-BB7B-BF64-5DE2B9E1F3AB}"/>
              </a:ext>
            </a:extLst>
          </p:cNvPr>
          <p:cNvCxnSpPr/>
          <p:nvPr/>
        </p:nvCxnSpPr>
        <p:spPr>
          <a:xfrm flipV="1">
            <a:off x="10336670" y="3577241"/>
            <a:ext cx="363350" cy="369332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" name="Conector recto 102">
            <a:extLst>
              <a:ext uri="{FF2B5EF4-FFF2-40B4-BE49-F238E27FC236}">
                <a16:creationId xmlns:a16="http://schemas.microsoft.com/office/drawing/2014/main" id="{08FD5409-ADA3-3C71-25AF-324F2A313A44}"/>
              </a:ext>
            </a:extLst>
          </p:cNvPr>
          <p:cNvCxnSpPr/>
          <p:nvPr/>
        </p:nvCxnSpPr>
        <p:spPr>
          <a:xfrm flipV="1">
            <a:off x="8165589" y="3553412"/>
            <a:ext cx="363350" cy="369332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" name="Conector recto de flecha 103">
            <a:extLst>
              <a:ext uri="{FF2B5EF4-FFF2-40B4-BE49-F238E27FC236}">
                <a16:creationId xmlns:a16="http://schemas.microsoft.com/office/drawing/2014/main" id="{E1A3311B-E0CF-4A08-7172-85DF2359D541}"/>
              </a:ext>
            </a:extLst>
          </p:cNvPr>
          <p:cNvCxnSpPr>
            <a:cxnSpLocks/>
          </p:cNvCxnSpPr>
          <p:nvPr/>
        </p:nvCxnSpPr>
        <p:spPr>
          <a:xfrm flipV="1">
            <a:off x="10690897" y="3889439"/>
            <a:ext cx="349207" cy="10611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" name="Conector recto 109">
            <a:extLst>
              <a:ext uri="{FF2B5EF4-FFF2-40B4-BE49-F238E27FC236}">
                <a16:creationId xmlns:a16="http://schemas.microsoft.com/office/drawing/2014/main" id="{7AF83AFA-4F14-A71B-1000-86BF89C56DA2}"/>
              </a:ext>
            </a:extLst>
          </p:cNvPr>
          <p:cNvCxnSpPr>
            <a:cxnSpLocks/>
          </p:cNvCxnSpPr>
          <p:nvPr/>
        </p:nvCxnSpPr>
        <p:spPr>
          <a:xfrm>
            <a:off x="8584057" y="4815303"/>
            <a:ext cx="3177783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" name="Conector recto 110">
            <a:extLst>
              <a:ext uri="{FF2B5EF4-FFF2-40B4-BE49-F238E27FC236}">
                <a16:creationId xmlns:a16="http://schemas.microsoft.com/office/drawing/2014/main" id="{0CAB1BCF-BAC6-BFC1-676C-3D2088D784D7}"/>
              </a:ext>
            </a:extLst>
          </p:cNvPr>
          <p:cNvCxnSpPr>
            <a:cxnSpLocks/>
          </p:cNvCxnSpPr>
          <p:nvPr/>
        </p:nvCxnSpPr>
        <p:spPr>
          <a:xfrm>
            <a:off x="8491293" y="3988666"/>
            <a:ext cx="123146" cy="826637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3" name="Conector recto 112">
            <a:extLst>
              <a:ext uri="{FF2B5EF4-FFF2-40B4-BE49-F238E27FC236}">
                <a16:creationId xmlns:a16="http://schemas.microsoft.com/office/drawing/2014/main" id="{3CC45589-EB5D-E0D6-D909-6EF38095B328}"/>
              </a:ext>
            </a:extLst>
          </p:cNvPr>
          <p:cNvCxnSpPr>
            <a:cxnSpLocks/>
          </p:cNvCxnSpPr>
          <p:nvPr/>
        </p:nvCxnSpPr>
        <p:spPr>
          <a:xfrm flipH="1">
            <a:off x="11761840" y="3946573"/>
            <a:ext cx="117042" cy="86873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194462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CuadroTexto 20"/>
          <p:cNvSpPr txBox="1"/>
          <p:nvPr/>
        </p:nvSpPr>
        <p:spPr>
          <a:xfrm>
            <a:off x="239150" y="182880"/>
            <a:ext cx="572555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3200" b="1" dirty="0">
                <a:solidFill>
                  <a:srgbClr val="FF0000"/>
                </a:solidFill>
              </a:rPr>
              <a:t>Buscar donde Borrar</a:t>
            </a:r>
          </a:p>
        </p:txBody>
      </p:sp>
      <p:sp>
        <p:nvSpPr>
          <p:cNvPr id="24" name="CuadroTexto 23"/>
          <p:cNvSpPr txBox="1"/>
          <p:nvPr/>
        </p:nvSpPr>
        <p:spPr>
          <a:xfrm>
            <a:off x="5277463" y="1454893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P</a:t>
            </a:r>
          </a:p>
        </p:txBody>
      </p:sp>
      <p:sp>
        <p:nvSpPr>
          <p:cNvPr id="25" name="CuadroTexto 24"/>
          <p:cNvSpPr txBox="1"/>
          <p:nvPr/>
        </p:nvSpPr>
        <p:spPr>
          <a:xfrm>
            <a:off x="6112444" y="1454893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D</a:t>
            </a:r>
          </a:p>
        </p:txBody>
      </p:sp>
      <p:sp>
        <p:nvSpPr>
          <p:cNvPr id="26" name="CuadroTexto 25"/>
          <p:cNvSpPr txBox="1"/>
          <p:nvPr/>
        </p:nvSpPr>
        <p:spPr>
          <a:xfrm>
            <a:off x="6947425" y="1454893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Z</a:t>
            </a:r>
          </a:p>
        </p:txBody>
      </p:sp>
      <p:sp>
        <p:nvSpPr>
          <p:cNvPr id="28" name="CuadroTexto 27"/>
          <p:cNvSpPr txBox="1"/>
          <p:nvPr/>
        </p:nvSpPr>
        <p:spPr>
          <a:xfrm>
            <a:off x="5254803" y="1977017"/>
            <a:ext cx="642161" cy="147732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1</a:t>
            </a:r>
          </a:p>
          <a:p>
            <a:endParaRPr lang="es-CO" dirty="0"/>
          </a:p>
          <a:p>
            <a:endParaRPr lang="es-CO" dirty="0"/>
          </a:p>
          <a:p>
            <a:endParaRPr lang="es-CO" dirty="0"/>
          </a:p>
          <a:p>
            <a:r>
              <a:rPr lang="es-CO" dirty="0"/>
              <a:t>1</a:t>
            </a:r>
          </a:p>
        </p:txBody>
      </p:sp>
      <p:sp>
        <p:nvSpPr>
          <p:cNvPr id="29" name="CuadroTexto 28"/>
          <p:cNvSpPr txBox="1"/>
          <p:nvPr/>
        </p:nvSpPr>
        <p:spPr>
          <a:xfrm>
            <a:off x="6157519" y="2022846"/>
            <a:ext cx="642161" cy="147732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70</a:t>
            </a:r>
          </a:p>
          <a:p>
            <a:endParaRPr lang="es-CO" dirty="0"/>
          </a:p>
          <a:p>
            <a:endParaRPr lang="es-CO" dirty="0"/>
          </a:p>
          <a:p>
            <a:endParaRPr lang="es-CO" dirty="0"/>
          </a:p>
          <a:p>
            <a:r>
              <a:rPr lang="es-CO" dirty="0"/>
              <a:t>20</a:t>
            </a:r>
          </a:p>
        </p:txBody>
      </p:sp>
      <p:sp>
        <p:nvSpPr>
          <p:cNvPr id="30" name="CuadroTexto 29"/>
          <p:cNvSpPr txBox="1"/>
          <p:nvPr/>
        </p:nvSpPr>
        <p:spPr>
          <a:xfrm>
            <a:off x="7037577" y="2022846"/>
            <a:ext cx="642161" cy="175432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2</a:t>
            </a:r>
          </a:p>
          <a:p>
            <a:r>
              <a:rPr lang="es-CO" dirty="0"/>
              <a:t>3</a:t>
            </a:r>
          </a:p>
          <a:p>
            <a:r>
              <a:rPr lang="es-CO" dirty="0"/>
              <a:t>4</a:t>
            </a:r>
          </a:p>
          <a:p>
            <a:r>
              <a:rPr lang="es-CO" dirty="0">
                <a:highlight>
                  <a:srgbClr val="FFFF00"/>
                </a:highlight>
              </a:rPr>
              <a:t>1</a:t>
            </a:r>
          </a:p>
          <a:p>
            <a:r>
              <a:rPr lang="es-CO" dirty="0"/>
              <a:t>2</a:t>
            </a:r>
          </a:p>
          <a:p>
            <a:r>
              <a:rPr lang="es-CO" dirty="0">
                <a:highlight>
                  <a:srgbClr val="FFFF00"/>
                </a:highlight>
              </a:rPr>
              <a:t>3</a:t>
            </a:r>
          </a:p>
        </p:txBody>
      </p:sp>
      <p:sp>
        <p:nvSpPr>
          <p:cNvPr id="32" name="CuadroTexto 31"/>
          <p:cNvSpPr txBox="1"/>
          <p:nvPr/>
        </p:nvSpPr>
        <p:spPr>
          <a:xfrm>
            <a:off x="194073" y="3672596"/>
            <a:ext cx="572555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3200" b="1" dirty="0">
                <a:solidFill>
                  <a:srgbClr val="FF0000"/>
                </a:solidFill>
              </a:rPr>
              <a:t>Borrar</a:t>
            </a:r>
          </a:p>
        </p:txBody>
      </p:sp>
      <p:sp>
        <p:nvSpPr>
          <p:cNvPr id="35" name="CuadroTexto 34"/>
          <p:cNvSpPr txBox="1"/>
          <p:nvPr/>
        </p:nvSpPr>
        <p:spPr>
          <a:xfrm>
            <a:off x="5277463" y="4196297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P</a:t>
            </a:r>
          </a:p>
        </p:txBody>
      </p:sp>
      <p:sp>
        <p:nvSpPr>
          <p:cNvPr id="36" name="CuadroTexto 35"/>
          <p:cNvSpPr txBox="1"/>
          <p:nvPr/>
        </p:nvSpPr>
        <p:spPr>
          <a:xfrm>
            <a:off x="6112444" y="4196297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Z</a:t>
            </a:r>
          </a:p>
        </p:txBody>
      </p:sp>
      <p:sp>
        <p:nvSpPr>
          <p:cNvPr id="37" name="CuadroTexto 36"/>
          <p:cNvSpPr txBox="1"/>
          <p:nvPr/>
        </p:nvSpPr>
        <p:spPr>
          <a:xfrm>
            <a:off x="6947424" y="4196297"/>
            <a:ext cx="4437499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Escriba</a:t>
            </a:r>
          </a:p>
        </p:txBody>
      </p:sp>
      <p:sp>
        <p:nvSpPr>
          <p:cNvPr id="39" name="CuadroTexto 38"/>
          <p:cNvSpPr txBox="1"/>
          <p:nvPr/>
        </p:nvSpPr>
        <p:spPr>
          <a:xfrm>
            <a:off x="5264584" y="4686977"/>
            <a:ext cx="642161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1</a:t>
            </a:r>
          </a:p>
          <a:p>
            <a:r>
              <a:rPr lang="es-CO" dirty="0"/>
              <a:t>1</a:t>
            </a:r>
          </a:p>
        </p:txBody>
      </p:sp>
      <p:sp>
        <p:nvSpPr>
          <p:cNvPr id="40" name="CuadroTexto 39"/>
          <p:cNvSpPr txBox="1"/>
          <p:nvPr/>
        </p:nvSpPr>
        <p:spPr>
          <a:xfrm>
            <a:off x="6144640" y="4686976"/>
            <a:ext cx="642161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1</a:t>
            </a:r>
          </a:p>
          <a:p>
            <a:r>
              <a:rPr lang="es-CO" dirty="0"/>
              <a:t>3</a:t>
            </a:r>
          </a:p>
        </p:txBody>
      </p:sp>
      <p:sp>
        <p:nvSpPr>
          <p:cNvPr id="41" name="CuadroTexto 40"/>
          <p:cNvSpPr txBox="1"/>
          <p:nvPr/>
        </p:nvSpPr>
        <p:spPr>
          <a:xfrm>
            <a:off x="7024697" y="4686976"/>
            <a:ext cx="4360226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Dato no encontrado</a:t>
            </a:r>
          </a:p>
        </p:txBody>
      </p:sp>
      <p:sp>
        <p:nvSpPr>
          <p:cNvPr id="45" name="CuadroTexto 44"/>
          <p:cNvSpPr txBox="1"/>
          <p:nvPr/>
        </p:nvSpPr>
        <p:spPr>
          <a:xfrm>
            <a:off x="8617385" y="2581654"/>
            <a:ext cx="283335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1</a:t>
            </a:r>
          </a:p>
        </p:txBody>
      </p:sp>
      <p:sp>
        <p:nvSpPr>
          <p:cNvPr id="46" name="CuadroTexto 45"/>
          <p:cNvSpPr txBox="1"/>
          <p:nvPr/>
        </p:nvSpPr>
        <p:spPr>
          <a:xfrm>
            <a:off x="8900720" y="2581654"/>
            <a:ext cx="506364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10</a:t>
            </a:r>
          </a:p>
        </p:txBody>
      </p:sp>
      <p:sp>
        <p:nvSpPr>
          <p:cNvPr id="47" name="CuadroTexto 46"/>
          <p:cNvSpPr txBox="1"/>
          <p:nvPr/>
        </p:nvSpPr>
        <p:spPr>
          <a:xfrm>
            <a:off x="9407084" y="2581654"/>
            <a:ext cx="283335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3</a:t>
            </a:r>
          </a:p>
        </p:txBody>
      </p:sp>
      <p:sp>
        <p:nvSpPr>
          <p:cNvPr id="49" name="CuadroTexto 48"/>
          <p:cNvSpPr txBox="1"/>
          <p:nvPr/>
        </p:nvSpPr>
        <p:spPr>
          <a:xfrm>
            <a:off x="10989201" y="2555573"/>
            <a:ext cx="283335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3</a:t>
            </a:r>
          </a:p>
        </p:txBody>
      </p:sp>
      <p:sp>
        <p:nvSpPr>
          <p:cNvPr id="50" name="CuadroTexto 49"/>
          <p:cNvSpPr txBox="1"/>
          <p:nvPr/>
        </p:nvSpPr>
        <p:spPr>
          <a:xfrm>
            <a:off x="11272536" y="2555573"/>
            <a:ext cx="506364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30</a:t>
            </a:r>
          </a:p>
        </p:txBody>
      </p:sp>
      <p:sp>
        <p:nvSpPr>
          <p:cNvPr id="51" name="CuadroTexto 50"/>
          <p:cNvSpPr txBox="1"/>
          <p:nvPr/>
        </p:nvSpPr>
        <p:spPr>
          <a:xfrm>
            <a:off x="11778900" y="2555573"/>
            <a:ext cx="283335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1</a:t>
            </a:r>
          </a:p>
        </p:txBody>
      </p:sp>
      <p:sp>
        <p:nvSpPr>
          <p:cNvPr id="52" name="CuadroTexto 51"/>
          <p:cNvSpPr txBox="1"/>
          <p:nvPr/>
        </p:nvSpPr>
        <p:spPr>
          <a:xfrm>
            <a:off x="9842416" y="3242190"/>
            <a:ext cx="283335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2</a:t>
            </a:r>
          </a:p>
        </p:txBody>
      </p:sp>
      <p:sp>
        <p:nvSpPr>
          <p:cNvPr id="53" name="CuadroTexto 52"/>
          <p:cNvSpPr txBox="1"/>
          <p:nvPr/>
        </p:nvSpPr>
        <p:spPr>
          <a:xfrm>
            <a:off x="10125751" y="3242190"/>
            <a:ext cx="506364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20</a:t>
            </a:r>
          </a:p>
        </p:txBody>
      </p:sp>
      <p:sp>
        <p:nvSpPr>
          <p:cNvPr id="54" name="CuadroTexto 53"/>
          <p:cNvSpPr txBox="1"/>
          <p:nvPr/>
        </p:nvSpPr>
        <p:spPr>
          <a:xfrm>
            <a:off x="10632115" y="3242190"/>
            <a:ext cx="283335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4</a:t>
            </a:r>
          </a:p>
        </p:txBody>
      </p:sp>
      <p:pic>
        <p:nvPicPr>
          <p:cNvPr id="3" name="Imagen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0406" y="823861"/>
            <a:ext cx="4982606" cy="2397969"/>
          </a:xfrm>
          <a:prstGeom prst="rect">
            <a:avLst/>
          </a:prstGeom>
        </p:spPr>
      </p:pic>
      <p:pic>
        <p:nvPicPr>
          <p:cNvPr id="4" name="Imagen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9150" y="4248829"/>
            <a:ext cx="3527428" cy="2435306"/>
          </a:xfrm>
          <a:prstGeom prst="rect">
            <a:avLst/>
          </a:prstGeom>
        </p:spPr>
      </p:pic>
      <p:pic>
        <p:nvPicPr>
          <p:cNvPr id="44" name="Imagen 43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397561" y="52834"/>
            <a:ext cx="6270698" cy="14020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8" name="CuadroTexto 47"/>
          <p:cNvSpPr txBox="1"/>
          <p:nvPr/>
        </p:nvSpPr>
        <p:spPr>
          <a:xfrm>
            <a:off x="5067729" y="3826963"/>
            <a:ext cx="215382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600" b="1" dirty="0">
                <a:solidFill>
                  <a:srgbClr val="FF0000"/>
                </a:solidFill>
              </a:rPr>
              <a:t>Prueba de Escritorio</a:t>
            </a:r>
          </a:p>
        </p:txBody>
      </p:sp>
      <p:cxnSp>
        <p:nvCxnSpPr>
          <p:cNvPr id="2" name="Conector recto 1">
            <a:extLst>
              <a:ext uri="{FF2B5EF4-FFF2-40B4-BE49-F238E27FC236}">
                <a16:creationId xmlns:a16="http://schemas.microsoft.com/office/drawing/2014/main" id="{D6727726-7C3C-3021-FA1F-68EBA117138E}"/>
              </a:ext>
            </a:extLst>
          </p:cNvPr>
          <p:cNvCxnSpPr>
            <a:cxnSpLocks/>
          </p:cNvCxnSpPr>
          <p:nvPr/>
        </p:nvCxnSpPr>
        <p:spPr>
          <a:xfrm>
            <a:off x="5254803" y="3201961"/>
            <a:ext cx="2421466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CuadroTexto 4">
            <a:extLst>
              <a:ext uri="{FF2B5EF4-FFF2-40B4-BE49-F238E27FC236}">
                <a16:creationId xmlns:a16="http://schemas.microsoft.com/office/drawing/2014/main" id="{D43DCC25-3C42-862D-5A7F-486688B7899C}"/>
              </a:ext>
            </a:extLst>
          </p:cNvPr>
          <p:cNvSpPr txBox="1"/>
          <p:nvPr/>
        </p:nvSpPr>
        <p:spPr>
          <a:xfrm>
            <a:off x="8960502" y="2926457"/>
            <a:ext cx="19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b="1" dirty="0"/>
              <a:t>2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164C1FAD-5885-ED87-B50A-224B28E64C3A}"/>
              </a:ext>
            </a:extLst>
          </p:cNvPr>
          <p:cNvSpPr txBox="1"/>
          <p:nvPr/>
        </p:nvSpPr>
        <p:spPr>
          <a:xfrm>
            <a:off x="10282233" y="3617403"/>
            <a:ext cx="19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b="1" dirty="0"/>
              <a:t>3</a:t>
            </a: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959E9CCC-A0C2-0D46-2AE8-9E370616CD4E}"/>
              </a:ext>
            </a:extLst>
          </p:cNvPr>
          <p:cNvSpPr txBox="1"/>
          <p:nvPr/>
        </p:nvSpPr>
        <p:spPr>
          <a:xfrm>
            <a:off x="11325114" y="2956109"/>
            <a:ext cx="19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b="1" dirty="0"/>
              <a:t>4</a:t>
            </a:r>
          </a:p>
        </p:txBody>
      </p:sp>
      <p:cxnSp>
        <p:nvCxnSpPr>
          <p:cNvPr id="8" name="Conector recto de flecha 7">
            <a:extLst>
              <a:ext uri="{FF2B5EF4-FFF2-40B4-BE49-F238E27FC236}">
                <a16:creationId xmlns:a16="http://schemas.microsoft.com/office/drawing/2014/main" id="{33D3AC67-26C3-67A9-7BEA-262E6C2C95D2}"/>
              </a:ext>
            </a:extLst>
          </p:cNvPr>
          <p:cNvCxnSpPr>
            <a:cxnSpLocks/>
          </p:cNvCxnSpPr>
          <p:nvPr/>
        </p:nvCxnSpPr>
        <p:spPr>
          <a:xfrm flipH="1" flipV="1">
            <a:off x="9330376" y="3087575"/>
            <a:ext cx="385674" cy="375457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onector recto de flecha 8">
            <a:extLst>
              <a:ext uri="{FF2B5EF4-FFF2-40B4-BE49-F238E27FC236}">
                <a16:creationId xmlns:a16="http://schemas.microsoft.com/office/drawing/2014/main" id="{4BECF895-B501-4E1C-CBBF-9F708430B956}"/>
              </a:ext>
            </a:extLst>
          </p:cNvPr>
          <p:cNvCxnSpPr>
            <a:cxnSpLocks/>
          </p:cNvCxnSpPr>
          <p:nvPr/>
        </p:nvCxnSpPr>
        <p:spPr>
          <a:xfrm>
            <a:off x="9506538" y="3008069"/>
            <a:ext cx="405179" cy="387784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Conector recto de flecha 9">
            <a:extLst>
              <a:ext uri="{FF2B5EF4-FFF2-40B4-BE49-F238E27FC236}">
                <a16:creationId xmlns:a16="http://schemas.microsoft.com/office/drawing/2014/main" id="{00EE2BC3-7E91-B49C-3B2A-39D005D6628F}"/>
              </a:ext>
            </a:extLst>
          </p:cNvPr>
          <p:cNvCxnSpPr>
            <a:cxnSpLocks/>
          </p:cNvCxnSpPr>
          <p:nvPr/>
        </p:nvCxnSpPr>
        <p:spPr>
          <a:xfrm flipH="1">
            <a:off x="10964222" y="2950986"/>
            <a:ext cx="215419" cy="501951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Conector recto de flecha 10">
            <a:extLst>
              <a:ext uri="{FF2B5EF4-FFF2-40B4-BE49-F238E27FC236}">
                <a16:creationId xmlns:a16="http://schemas.microsoft.com/office/drawing/2014/main" id="{3A1ECAA1-4AEF-7E67-B3B8-50A5F4466E1E}"/>
              </a:ext>
            </a:extLst>
          </p:cNvPr>
          <p:cNvCxnSpPr>
            <a:cxnSpLocks/>
          </p:cNvCxnSpPr>
          <p:nvPr/>
        </p:nvCxnSpPr>
        <p:spPr>
          <a:xfrm flipV="1">
            <a:off x="11041779" y="3068503"/>
            <a:ext cx="313527" cy="413599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CuadroTexto 16">
            <a:extLst>
              <a:ext uri="{FF2B5EF4-FFF2-40B4-BE49-F238E27FC236}">
                <a16:creationId xmlns:a16="http://schemas.microsoft.com/office/drawing/2014/main" id="{41C7488F-31CB-2941-D4B2-B5ED8D1848A1}"/>
              </a:ext>
            </a:extLst>
          </p:cNvPr>
          <p:cNvSpPr txBox="1"/>
          <p:nvPr/>
        </p:nvSpPr>
        <p:spPr>
          <a:xfrm>
            <a:off x="10165132" y="2810082"/>
            <a:ext cx="4808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b="1" dirty="0"/>
              <a:t>z</a:t>
            </a:r>
          </a:p>
        </p:txBody>
      </p:sp>
      <p:cxnSp>
        <p:nvCxnSpPr>
          <p:cNvPr id="19" name="Conector recto 18">
            <a:extLst>
              <a:ext uri="{FF2B5EF4-FFF2-40B4-BE49-F238E27FC236}">
                <a16:creationId xmlns:a16="http://schemas.microsoft.com/office/drawing/2014/main" id="{DC4FA444-CF62-93C3-751D-CB723467C34B}"/>
              </a:ext>
            </a:extLst>
          </p:cNvPr>
          <p:cNvCxnSpPr>
            <a:cxnSpLocks/>
            <a:stCxn id="39" idx="1"/>
            <a:endCxn id="40" idx="3"/>
          </p:cNvCxnSpPr>
          <p:nvPr/>
        </p:nvCxnSpPr>
        <p:spPr>
          <a:xfrm flipV="1">
            <a:off x="5264584" y="5010142"/>
            <a:ext cx="1522217" cy="1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CuadroTexto 37">
            <a:extLst>
              <a:ext uri="{FF2B5EF4-FFF2-40B4-BE49-F238E27FC236}">
                <a16:creationId xmlns:a16="http://schemas.microsoft.com/office/drawing/2014/main" id="{9B993409-BB49-35B0-E9E8-112E11DD743F}"/>
              </a:ext>
            </a:extLst>
          </p:cNvPr>
          <p:cNvSpPr txBox="1"/>
          <p:nvPr/>
        </p:nvSpPr>
        <p:spPr>
          <a:xfrm flipH="1">
            <a:off x="9358898" y="2241403"/>
            <a:ext cx="3690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b="1" dirty="0"/>
              <a:t>4</a:t>
            </a:r>
          </a:p>
        </p:txBody>
      </p:sp>
      <p:cxnSp>
        <p:nvCxnSpPr>
          <p:cNvPr id="42" name="Conector recto 41">
            <a:extLst>
              <a:ext uri="{FF2B5EF4-FFF2-40B4-BE49-F238E27FC236}">
                <a16:creationId xmlns:a16="http://schemas.microsoft.com/office/drawing/2014/main" id="{590C2C83-B155-0D2D-2D62-14E89863713A}"/>
              </a:ext>
            </a:extLst>
          </p:cNvPr>
          <p:cNvCxnSpPr>
            <a:cxnSpLocks/>
          </p:cNvCxnSpPr>
          <p:nvPr/>
        </p:nvCxnSpPr>
        <p:spPr>
          <a:xfrm flipV="1">
            <a:off x="9364642" y="2550266"/>
            <a:ext cx="374549" cy="406601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Conector recto de flecha 54">
            <a:extLst>
              <a:ext uri="{FF2B5EF4-FFF2-40B4-BE49-F238E27FC236}">
                <a16:creationId xmlns:a16="http://schemas.microsoft.com/office/drawing/2014/main" id="{6D63A475-B401-090B-5539-D75BD1D87D35}"/>
              </a:ext>
            </a:extLst>
          </p:cNvPr>
          <p:cNvCxnSpPr>
            <a:cxnSpLocks/>
            <a:endCxn id="49" idx="1"/>
          </p:cNvCxnSpPr>
          <p:nvPr/>
        </p:nvCxnSpPr>
        <p:spPr>
          <a:xfrm>
            <a:off x="9697898" y="2692830"/>
            <a:ext cx="1291303" cy="47409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CuadroTexto 58">
            <a:extLst>
              <a:ext uri="{FF2B5EF4-FFF2-40B4-BE49-F238E27FC236}">
                <a16:creationId xmlns:a16="http://schemas.microsoft.com/office/drawing/2014/main" id="{C2A922CB-2B6F-A8F3-0AA0-372D4CA01C6E}"/>
              </a:ext>
            </a:extLst>
          </p:cNvPr>
          <p:cNvSpPr txBox="1"/>
          <p:nvPr/>
        </p:nvSpPr>
        <p:spPr>
          <a:xfrm>
            <a:off x="10945079" y="2184797"/>
            <a:ext cx="19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b="1" dirty="0"/>
              <a:t>2</a:t>
            </a:r>
          </a:p>
        </p:txBody>
      </p:sp>
      <p:cxnSp>
        <p:nvCxnSpPr>
          <p:cNvPr id="60" name="Conector recto 59">
            <a:extLst>
              <a:ext uri="{FF2B5EF4-FFF2-40B4-BE49-F238E27FC236}">
                <a16:creationId xmlns:a16="http://schemas.microsoft.com/office/drawing/2014/main" id="{4F75926A-E7E4-E525-C0D7-7DCB1CF5858B}"/>
              </a:ext>
            </a:extLst>
          </p:cNvPr>
          <p:cNvCxnSpPr>
            <a:cxnSpLocks/>
          </p:cNvCxnSpPr>
          <p:nvPr/>
        </p:nvCxnSpPr>
        <p:spPr>
          <a:xfrm flipV="1">
            <a:off x="10927945" y="2535617"/>
            <a:ext cx="374549" cy="406601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Conector recto de flecha 60">
            <a:extLst>
              <a:ext uri="{FF2B5EF4-FFF2-40B4-BE49-F238E27FC236}">
                <a16:creationId xmlns:a16="http://schemas.microsoft.com/office/drawing/2014/main" id="{C1AC24BF-A889-B7D2-8F43-8472BA51D496}"/>
              </a:ext>
            </a:extLst>
          </p:cNvPr>
          <p:cNvCxnSpPr>
            <a:cxnSpLocks/>
          </p:cNvCxnSpPr>
          <p:nvPr/>
        </p:nvCxnSpPr>
        <p:spPr>
          <a:xfrm flipH="1" flipV="1">
            <a:off x="9730686" y="2824492"/>
            <a:ext cx="1192261" cy="72960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Conector recto 63">
            <a:extLst>
              <a:ext uri="{FF2B5EF4-FFF2-40B4-BE49-F238E27FC236}">
                <a16:creationId xmlns:a16="http://schemas.microsoft.com/office/drawing/2014/main" id="{D98C0791-C8A5-2615-49B2-511A805757EF}"/>
              </a:ext>
            </a:extLst>
          </p:cNvPr>
          <p:cNvCxnSpPr/>
          <p:nvPr/>
        </p:nvCxnSpPr>
        <p:spPr>
          <a:xfrm flipV="1">
            <a:off x="9330376" y="3008069"/>
            <a:ext cx="653707" cy="492105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Conector recto 64">
            <a:extLst>
              <a:ext uri="{FF2B5EF4-FFF2-40B4-BE49-F238E27FC236}">
                <a16:creationId xmlns:a16="http://schemas.microsoft.com/office/drawing/2014/main" id="{296C1A03-20C4-D95E-D43C-1EE0743ED427}"/>
              </a:ext>
            </a:extLst>
          </p:cNvPr>
          <p:cNvCxnSpPr>
            <a:cxnSpLocks/>
          </p:cNvCxnSpPr>
          <p:nvPr/>
        </p:nvCxnSpPr>
        <p:spPr>
          <a:xfrm>
            <a:off x="9640644" y="3026837"/>
            <a:ext cx="96976" cy="526091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Conector recto 67">
            <a:extLst>
              <a:ext uri="{FF2B5EF4-FFF2-40B4-BE49-F238E27FC236}">
                <a16:creationId xmlns:a16="http://schemas.microsoft.com/office/drawing/2014/main" id="{0ED1A50E-4767-B9E2-4A4B-C38BEFE0BA10}"/>
              </a:ext>
            </a:extLst>
          </p:cNvPr>
          <p:cNvCxnSpPr>
            <a:cxnSpLocks/>
          </p:cNvCxnSpPr>
          <p:nvPr/>
        </p:nvCxnSpPr>
        <p:spPr>
          <a:xfrm>
            <a:off x="10945079" y="3045160"/>
            <a:ext cx="518835" cy="416545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Conector recto 68">
            <a:extLst>
              <a:ext uri="{FF2B5EF4-FFF2-40B4-BE49-F238E27FC236}">
                <a16:creationId xmlns:a16="http://schemas.microsoft.com/office/drawing/2014/main" id="{19853351-66C1-F22F-C158-A2FB506840B3}"/>
              </a:ext>
            </a:extLst>
          </p:cNvPr>
          <p:cNvCxnSpPr>
            <a:cxnSpLocks/>
            <a:endCxn id="7" idx="0"/>
          </p:cNvCxnSpPr>
          <p:nvPr/>
        </p:nvCxnSpPr>
        <p:spPr>
          <a:xfrm flipV="1">
            <a:off x="10959700" y="2956109"/>
            <a:ext cx="462114" cy="492893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Conector recto 72">
            <a:extLst>
              <a:ext uri="{FF2B5EF4-FFF2-40B4-BE49-F238E27FC236}">
                <a16:creationId xmlns:a16="http://schemas.microsoft.com/office/drawing/2014/main" id="{E31DDEC9-6A25-1223-B319-4136A658FDED}"/>
              </a:ext>
            </a:extLst>
          </p:cNvPr>
          <p:cNvCxnSpPr>
            <a:cxnSpLocks/>
          </p:cNvCxnSpPr>
          <p:nvPr/>
        </p:nvCxnSpPr>
        <p:spPr>
          <a:xfrm flipV="1">
            <a:off x="9716050" y="3107014"/>
            <a:ext cx="1111848" cy="706945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Conector recto 75">
            <a:extLst>
              <a:ext uri="{FF2B5EF4-FFF2-40B4-BE49-F238E27FC236}">
                <a16:creationId xmlns:a16="http://schemas.microsoft.com/office/drawing/2014/main" id="{2B54196A-C9D9-048E-487A-04EE253BC315}"/>
              </a:ext>
            </a:extLst>
          </p:cNvPr>
          <p:cNvCxnSpPr>
            <a:cxnSpLocks/>
          </p:cNvCxnSpPr>
          <p:nvPr/>
        </p:nvCxnSpPr>
        <p:spPr>
          <a:xfrm>
            <a:off x="9842416" y="3099431"/>
            <a:ext cx="1146785" cy="660257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168673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CuadroTexto 20"/>
          <p:cNvSpPr txBox="1"/>
          <p:nvPr/>
        </p:nvSpPr>
        <p:spPr>
          <a:xfrm>
            <a:off x="239150" y="182880"/>
            <a:ext cx="572555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3200" b="1" dirty="0">
                <a:solidFill>
                  <a:srgbClr val="FF0000"/>
                </a:solidFill>
              </a:rPr>
              <a:t>Buscar donde Borrar</a:t>
            </a:r>
          </a:p>
        </p:txBody>
      </p:sp>
      <p:sp>
        <p:nvSpPr>
          <p:cNvPr id="24" name="CuadroTexto 23"/>
          <p:cNvSpPr txBox="1"/>
          <p:nvPr/>
        </p:nvSpPr>
        <p:spPr>
          <a:xfrm>
            <a:off x="5277463" y="1454893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P</a:t>
            </a:r>
          </a:p>
        </p:txBody>
      </p:sp>
      <p:sp>
        <p:nvSpPr>
          <p:cNvPr id="25" name="CuadroTexto 24"/>
          <p:cNvSpPr txBox="1"/>
          <p:nvPr/>
        </p:nvSpPr>
        <p:spPr>
          <a:xfrm>
            <a:off x="6112444" y="1454893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D</a:t>
            </a:r>
          </a:p>
        </p:txBody>
      </p:sp>
      <p:sp>
        <p:nvSpPr>
          <p:cNvPr id="26" name="CuadroTexto 25"/>
          <p:cNvSpPr txBox="1"/>
          <p:nvPr/>
        </p:nvSpPr>
        <p:spPr>
          <a:xfrm>
            <a:off x="6947425" y="1454893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Z</a:t>
            </a:r>
          </a:p>
        </p:txBody>
      </p:sp>
      <p:sp>
        <p:nvSpPr>
          <p:cNvPr id="28" name="CuadroTexto 27"/>
          <p:cNvSpPr txBox="1"/>
          <p:nvPr/>
        </p:nvSpPr>
        <p:spPr>
          <a:xfrm>
            <a:off x="5254803" y="1977017"/>
            <a:ext cx="642161" cy="147732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1</a:t>
            </a:r>
          </a:p>
          <a:p>
            <a:endParaRPr lang="es-CO" dirty="0"/>
          </a:p>
          <a:p>
            <a:endParaRPr lang="es-CO" dirty="0"/>
          </a:p>
          <a:p>
            <a:endParaRPr lang="es-CO" dirty="0"/>
          </a:p>
          <a:p>
            <a:r>
              <a:rPr lang="es-CO" dirty="0"/>
              <a:t>1</a:t>
            </a:r>
          </a:p>
        </p:txBody>
      </p:sp>
      <p:sp>
        <p:nvSpPr>
          <p:cNvPr id="29" name="CuadroTexto 28"/>
          <p:cNvSpPr txBox="1"/>
          <p:nvPr/>
        </p:nvSpPr>
        <p:spPr>
          <a:xfrm>
            <a:off x="6157519" y="2022846"/>
            <a:ext cx="642161" cy="147732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100</a:t>
            </a:r>
          </a:p>
          <a:p>
            <a:endParaRPr lang="es-CO" dirty="0"/>
          </a:p>
          <a:p>
            <a:endParaRPr lang="es-CO" dirty="0"/>
          </a:p>
          <a:p>
            <a:endParaRPr lang="es-CO" dirty="0"/>
          </a:p>
          <a:p>
            <a:r>
              <a:rPr lang="es-CO" dirty="0"/>
              <a:t>30</a:t>
            </a:r>
          </a:p>
        </p:txBody>
      </p:sp>
      <p:sp>
        <p:nvSpPr>
          <p:cNvPr id="30" name="CuadroTexto 29"/>
          <p:cNvSpPr txBox="1"/>
          <p:nvPr/>
        </p:nvSpPr>
        <p:spPr>
          <a:xfrm>
            <a:off x="7037577" y="2022846"/>
            <a:ext cx="642161" cy="203132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2</a:t>
            </a:r>
          </a:p>
          <a:p>
            <a:r>
              <a:rPr lang="es-CO" dirty="0"/>
              <a:t>3</a:t>
            </a:r>
          </a:p>
          <a:p>
            <a:r>
              <a:rPr lang="es-CO" dirty="0"/>
              <a:t>4</a:t>
            </a:r>
          </a:p>
          <a:p>
            <a:r>
              <a:rPr lang="es-CO" dirty="0">
                <a:highlight>
                  <a:srgbClr val="FFFF00"/>
                </a:highlight>
              </a:rPr>
              <a:t>1</a:t>
            </a:r>
          </a:p>
          <a:p>
            <a:r>
              <a:rPr lang="es-CO" dirty="0"/>
              <a:t>2</a:t>
            </a:r>
          </a:p>
          <a:p>
            <a:r>
              <a:rPr lang="es-CO" dirty="0"/>
              <a:t>3</a:t>
            </a:r>
          </a:p>
          <a:p>
            <a:r>
              <a:rPr lang="es-CO" dirty="0">
                <a:highlight>
                  <a:srgbClr val="FFFF00"/>
                </a:highlight>
              </a:rPr>
              <a:t>4</a:t>
            </a:r>
          </a:p>
        </p:txBody>
      </p:sp>
      <p:sp>
        <p:nvSpPr>
          <p:cNvPr id="32" name="CuadroTexto 31"/>
          <p:cNvSpPr txBox="1"/>
          <p:nvPr/>
        </p:nvSpPr>
        <p:spPr>
          <a:xfrm>
            <a:off x="178786" y="3325583"/>
            <a:ext cx="572555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3200" b="1" dirty="0">
                <a:solidFill>
                  <a:srgbClr val="FF0000"/>
                </a:solidFill>
              </a:rPr>
              <a:t>Borrar</a:t>
            </a:r>
          </a:p>
        </p:txBody>
      </p:sp>
      <p:sp>
        <p:nvSpPr>
          <p:cNvPr id="35" name="CuadroTexto 34"/>
          <p:cNvSpPr txBox="1"/>
          <p:nvPr/>
        </p:nvSpPr>
        <p:spPr>
          <a:xfrm>
            <a:off x="5277463" y="4643557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P</a:t>
            </a:r>
          </a:p>
        </p:txBody>
      </p:sp>
      <p:sp>
        <p:nvSpPr>
          <p:cNvPr id="36" name="CuadroTexto 35"/>
          <p:cNvSpPr txBox="1"/>
          <p:nvPr/>
        </p:nvSpPr>
        <p:spPr>
          <a:xfrm>
            <a:off x="6112444" y="4643557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Z</a:t>
            </a:r>
          </a:p>
        </p:txBody>
      </p:sp>
      <p:sp>
        <p:nvSpPr>
          <p:cNvPr id="37" name="CuadroTexto 36"/>
          <p:cNvSpPr txBox="1"/>
          <p:nvPr/>
        </p:nvSpPr>
        <p:spPr>
          <a:xfrm>
            <a:off x="6947424" y="4643557"/>
            <a:ext cx="4437499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Escriba</a:t>
            </a:r>
          </a:p>
        </p:txBody>
      </p:sp>
      <p:sp>
        <p:nvSpPr>
          <p:cNvPr id="39" name="CuadroTexto 38"/>
          <p:cNvSpPr txBox="1"/>
          <p:nvPr/>
        </p:nvSpPr>
        <p:spPr>
          <a:xfrm>
            <a:off x="5264584" y="5134237"/>
            <a:ext cx="642161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1</a:t>
            </a:r>
          </a:p>
          <a:p>
            <a:r>
              <a:rPr lang="es-CO" dirty="0"/>
              <a:t>1</a:t>
            </a:r>
          </a:p>
        </p:txBody>
      </p:sp>
      <p:sp>
        <p:nvSpPr>
          <p:cNvPr id="40" name="CuadroTexto 39"/>
          <p:cNvSpPr txBox="1"/>
          <p:nvPr/>
        </p:nvSpPr>
        <p:spPr>
          <a:xfrm>
            <a:off x="6144640" y="5134236"/>
            <a:ext cx="642161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1</a:t>
            </a:r>
          </a:p>
          <a:p>
            <a:r>
              <a:rPr lang="es-CO" dirty="0"/>
              <a:t>4</a:t>
            </a:r>
          </a:p>
        </p:txBody>
      </p:sp>
      <p:sp>
        <p:nvSpPr>
          <p:cNvPr id="41" name="CuadroTexto 40"/>
          <p:cNvSpPr txBox="1"/>
          <p:nvPr/>
        </p:nvSpPr>
        <p:spPr>
          <a:xfrm>
            <a:off x="7037736" y="5026844"/>
            <a:ext cx="4360226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Dato no encontrado</a:t>
            </a:r>
          </a:p>
        </p:txBody>
      </p:sp>
      <p:sp>
        <p:nvSpPr>
          <p:cNvPr id="45" name="CuadroTexto 44"/>
          <p:cNvSpPr txBox="1"/>
          <p:nvPr/>
        </p:nvSpPr>
        <p:spPr>
          <a:xfrm>
            <a:off x="7961714" y="2132336"/>
            <a:ext cx="283335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4</a:t>
            </a:r>
          </a:p>
        </p:txBody>
      </p:sp>
      <p:sp>
        <p:nvSpPr>
          <p:cNvPr id="46" name="CuadroTexto 45"/>
          <p:cNvSpPr txBox="1"/>
          <p:nvPr/>
        </p:nvSpPr>
        <p:spPr>
          <a:xfrm>
            <a:off x="8245049" y="2132336"/>
            <a:ext cx="506364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s-CO" dirty="0"/>
          </a:p>
        </p:txBody>
      </p:sp>
      <p:sp>
        <p:nvSpPr>
          <p:cNvPr id="47" name="CuadroTexto 46"/>
          <p:cNvSpPr txBox="1"/>
          <p:nvPr/>
        </p:nvSpPr>
        <p:spPr>
          <a:xfrm>
            <a:off x="8751413" y="2132336"/>
            <a:ext cx="283335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2</a:t>
            </a:r>
          </a:p>
        </p:txBody>
      </p:sp>
      <p:pic>
        <p:nvPicPr>
          <p:cNvPr id="3" name="Imagen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0406" y="823861"/>
            <a:ext cx="4982606" cy="2397969"/>
          </a:xfrm>
          <a:prstGeom prst="rect">
            <a:avLst/>
          </a:prstGeom>
        </p:spPr>
      </p:pic>
      <p:pic>
        <p:nvPicPr>
          <p:cNvPr id="4" name="Imagen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9150" y="4248829"/>
            <a:ext cx="3527428" cy="2435306"/>
          </a:xfrm>
          <a:prstGeom prst="rect">
            <a:avLst/>
          </a:prstGeom>
        </p:spPr>
      </p:pic>
      <p:pic>
        <p:nvPicPr>
          <p:cNvPr id="44" name="Imagen 43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397561" y="52834"/>
            <a:ext cx="6270698" cy="14020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8" name="CuadroTexto 47"/>
          <p:cNvSpPr txBox="1"/>
          <p:nvPr/>
        </p:nvSpPr>
        <p:spPr>
          <a:xfrm>
            <a:off x="5080608" y="4234566"/>
            <a:ext cx="215382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600" b="1" dirty="0">
                <a:solidFill>
                  <a:srgbClr val="FF0000"/>
                </a:solidFill>
              </a:rPr>
              <a:t>Prueba de Escritorio</a:t>
            </a:r>
          </a:p>
        </p:txBody>
      </p:sp>
      <p:cxnSp>
        <p:nvCxnSpPr>
          <p:cNvPr id="2" name="Conector recto 1">
            <a:extLst>
              <a:ext uri="{FF2B5EF4-FFF2-40B4-BE49-F238E27FC236}">
                <a16:creationId xmlns:a16="http://schemas.microsoft.com/office/drawing/2014/main" id="{D6727726-7C3C-3021-FA1F-68EBA117138E}"/>
              </a:ext>
            </a:extLst>
          </p:cNvPr>
          <p:cNvCxnSpPr>
            <a:cxnSpLocks/>
          </p:cNvCxnSpPr>
          <p:nvPr/>
        </p:nvCxnSpPr>
        <p:spPr>
          <a:xfrm>
            <a:off x="5277463" y="3157313"/>
            <a:ext cx="2421466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CuadroTexto 4">
            <a:extLst>
              <a:ext uri="{FF2B5EF4-FFF2-40B4-BE49-F238E27FC236}">
                <a16:creationId xmlns:a16="http://schemas.microsoft.com/office/drawing/2014/main" id="{D43DCC25-3C42-862D-5A7F-486688B7899C}"/>
              </a:ext>
            </a:extLst>
          </p:cNvPr>
          <p:cNvSpPr txBox="1"/>
          <p:nvPr/>
        </p:nvSpPr>
        <p:spPr>
          <a:xfrm>
            <a:off x="8304831" y="2477139"/>
            <a:ext cx="19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b="1" dirty="0"/>
              <a:t>1</a:t>
            </a:r>
          </a:p>
        </p:txBody>
      </p:sp>
      <p:cxnSp>
        <p:nvCxnSpPr>
          <p:cNvPr id="19" name="Conector recto 18">
            <a:extLst>
              <a:ext uri="{FF2B5EF4-FFF2-40B4-BE49-F238E27FC236}">
                <a16:creationId xmlns:a16="http://schemas.microsoft.com/office/drawing/2014/main" id="{DC4FA444-CF62-93C3-751D-CB723467C34B}"/>
              </a:ext>
            </a:extLst>
          </p:cNvPr>
          <p:cNvCxnSpPr>
            <a:cxnSpLocks/>
            <a:stCxn id="39" idx="1"/>
            <a:endCxn id="40" idx="3"/>
          </p:cNvCxnSpPr>
          <p:nvPr/>
        </p:nvCxnSpPr>
        <p:spPr>
          <a:xfrm flipV="1">
            <a:off x="5264584" y="5457402"/>
            <a:ext cx="1522217" cy="1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CuadroTexto 11">
            <a:extLst>
              <a:ext uri="{FF2B5EF4-FFF2-40B4-BE49-F238E27FC236}">
                <a16:creationId xmlns:a16="http://schemas.microsoft.com/office/drawing/2014/main" id="{77E9B169-5407-AE1E-311D-0B4B8BB746A1}"/>
              </a:ext>
            </a:extLst>
          </p:cNvPr>
          <p:cNvSpPr txBox="1"/>
          <p:nvPr/>
        </p:nvSpPr>
        <p:spPr>
          <a:xfrm>
            <a:off x="10985999" y="2137966"/>
            <a:ext cx="283335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3</a:t>
            </a:r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id="{B2A66B54-4A55-040F-23B6-B4BFC0BBA2A7}"/>
              </a:ext>
            </a:extLst>
          </p:cNvPr>
          <p:cNvSpPr txBox="1"/>
          <p:nvPr/>
        </p:nvSpPr>
        <p:spPr>
          <a:xfrm>
            <a:off x="11269334" y="2137966"/>
            <a:ext cx="506364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30</a:t>
            </a:r>
          </a:p>
        </p:txBody>
      </p:sp>
      <p:sp>
        <p:nvSpPr>
          <p:cNvPr id="14" name="CuadroTexto 13">
            <a:extLst>
              <a:ext uri="{FF2B5EF4-FFF2-40B4-BE49-F238E27FC236}">
                <a16:creationId xmlns:a16="http://schemas.microsoft.com/office/drawing/2014/main" id="{CEF8D457-F128-CCC6-44F6-B940EE2AEF58}"/>
              </a:ext>
            </a:extLst>
          </p:cNvPr>
          <p:cNvSpPr txBox="1"/>
          <p:nvPr/>
        </p:nvSpPr>
        <p:spPr>
          <a:xfrm>
            <a:off x="11775698" y="2137966"/>
            <a:ext cx="283335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1</a:t>
            </a:r>
          </a:p>
        </p:txBody>
      </p:sp>
      <p:sp>
        <p:nvSpPr>
          <p:cNvPr id="15" name="CuadroTexto 14">
            <a:extLst>
              <a:ext uri="{FF2B5EF4-FFF2-40B4-BE49-F238E27FC236}">
                <a16:creationId xmlns:a16="http://schemas.microsoft.com/office/drawing/2014/main" id="{3892EC51-C837-2A4D-6F53-3692A85FAAD7}"/>
              </a:ext>
            </a:extLst>
          </p:cNvPr>
          <p:cNvSpPr txBox="1"/>
          <p:nvPr/>
        </p:nvSpPr>
        <p:spPr>
          <a:xfrm>
            <a:off x="11329116" y="2482769"/>
            <a:ext cx="19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b="1" dirty="0"/>
              <a:t>4</a:t>
            </a:r>
          </a:p>
        </p:txBody>
      </p:sp>
      <p:sp>
        <p:nvSpPr>
          <p:cNvPr id="16" name="CuadroTexto 15">
            <a:extLst>
              <a:ext uri="{FF2B5EF4-FFF2-40B4-BE49-F238E27FC236}">
                <a16:creationId xmlns:a16="http://schemas.microsoft.com/office/drawing/2014/main" id="{0C318D26-8450-4FC6-C2BA-0E6351EB6D0D}"/>
              </a:ext>
            </a:extLst>
          </p:cNvPr>
          <p:cNvSpPr txBox="1"/>
          <p:nvPr/>
        </p:nvSpPr>
        <p:spPr>
          <a:xfrm>
            <a:off x="9350412" y="2108358"/>
            <a:ext cx="283335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2</a:t>
            </a:r>
          </a:p>
        </p:txBody>
      </p:sp>
      <p:sp>
        <p:nvSpPr>
          <p:cNvPr id="20" name="CuadroTexto 19">
            <a:extLst>
              <a:ext uri="{FF2B5EF4-FFF2-40B4-BE49-F238E27FC236}">
                <a16:creationId xmlns:a16="http://schemas.microsoft.com/office/drawing/2014/main" id="{76E58D3E-8971-164E-9860-4FEB3B2BDE66}"/>
              </a:ext>
            </a:extLst>
          </p:cNvPr>
          <p:cNvSpPr txBox="1"/>
          <p:nvPr/>
        </p:nvSpPr>
        <p:spPr>
          <a:xfrm>
            <a:off x="9633747" y="2108358"/>
            <a:ext cx="506364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20</a:t>
            </a:r>
          </a:p>
        </p:txBody>
      </p:sp>
      <p:sp>
        <p:nvSpPr>
          <p:cNvPr id="22" name="CuadroTexto 21">
            <a:extLst>
              <a:ext uri="{FF2B5EF4-FFF2-40B4-BE49-F238E27FC236}">
                <a16:creationId xmlns:a16="http://schemas.microsoft.com/office/drawing/2014/main" id="{E09CB6DB-7E2B-6BEC-4887-2FD17D2F0FF4}"/>
              </a:ext>
            </a:extLst>
          </p:cNvPr>
          <p:cNvSpPr txBox="1"/>
          <p:nvPr/>
        </p:nvSpPr>
        <p:spPr>
          <a:xfrm>
            <a:off x="10140111" y="2108358"/>
            <a:ext cx="283335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4</a:t>
            </a:r>
          </a:p>
        </p:txBody>
      </p:sp>
      <p:sp>
        <p:nvSpPr>
          <p:cNvPr id="23" name="CuadroTexto 22">
            <a:extLst>
              <a:ext uri="{FF2B5EF4-FFF2-40B4-BE49-F238E27FC236}">
                <a16:creationId xmlns:a16="http://schemas.microsoft.com/office/drawing/2014/main" id="{A741172A-F859-C158-1609-D7BEBC34F5A6}"/>
              </a:ext>
            </a:extLst>
          </p:cNvPr>
          <p:cNvSpPr txBox="1"/>
          <p:nvPr/>
        </p:nvSpPr>
        <p:spPr>
          <a:xfrm>
            <a:off x="9740503" y="2501668"/>
            <a:ext cx="19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b="1" dirty="0"/>
              <a:t>3</a:t>
            </a:r>
          </a:p>
        </p:txBody>
      </p:sp>
      <p:sp>
        <p:nvSpPr>
          <p:cNvPr id="27" name="Rectángulo 26">
            <a:extLst>
              <a:ext uri="{FF2B5EF4-FFF2-40B4-BE49-F238E27FC236}">
                <a16:creationId xmlns:a16="http://schemas.microsoft.com/office/drawing/2014/main" id="{28C4DD78-26F8-866D-6CD5-C550A0201F25}"/>
              </a:ext>
            </a:extLst>
          </p:cNvPr>
          <p:cNvSpPr/>
          <p:nvPr/>
        </p:nvSpPr>
        <p:spPr>
          <a:xfrm>
            <a:off x="8855335" y="5520968"/>
            <a:ext cx="1584495" cy="1002437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dirty="0"/>
              <a:t>Datos</a:t>
            </a:r>
          </a:p>
          <a:p>
            <a:pPr algn="ctr"/>
            <a:r>
              <a:rPr lang="es-CO" dirty="0"/>
              <a:t>100</a:t>
            </a:r>
          </a:p>
          <a:p>
            <a:pPr algn="ctr"/>
            <a:r>
              <a:rPr lang="es-CO" dirty="0"/>
              <a:t>30</a:t>
            </a:r>
          </a:p>
        </p:txBody>
      </p:sp>
      <p:sp>
        <p:nvSpPr>
          <p:cNvPr id="89" name="Rectángulo 88">
            <a:extLst>
              <a:ext uri="{FF2B5EF4-FFF2-40B4-BE49-F238E27FC236}">
                <a16:creationId xmlns:a16="http://schemas.microsoft.com/office/drawing/2014/main" id="{3D6E5646-76B0-936D-013E-FCE85CB347E6}"/>
              </a:ext>
            </a:extLst>
          </p:cNvPr>
          <p:cNvSpPr/>
          <p:nvPr/>
        </p:nvSpPr>
        <p:spPr>
          <a:xfrm>
            <a:off x="9123324" y="2352388"/>
            <a:ext cx="134453" cy="170166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dirty="0"/>
              <a:t>…</a:t>
            </a:r>
          </a:p>
        </p:txBody>
      </p:sp>
      <p:sp>
        <p:nvSpPr>
          <p:cNvPr id="90" name="CuadroTexto 89">
            <a:extLst>
              <a:ext uri="{FF2B5EF4-FFF2-40B4-BE49-F238E27FC236}">
                <a16:creationId xmlns:a16="http://schemas.microsoft.com/office/drawing/2014/main" id="{BDAD8BFD-00F5-590F-188D-8870E3804EB1}"/>
              </a:ext>
            </a:extLst>
          </p:cNvPr>
          <p:cNvSpPr txBox="1"/>
          <p:nvPr/>
        </p:nvSpPr>
        <p:spPr>
          <a:xfrm>
            <a:off x="11329116" y="1750738"/>
            <a:ext cx="19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b="1" dirty="0"/>
              <a:t>z</a:t>
            </a:r>
          </a:p>
        </p:txBody>
      </p:sp>
      <p:sp>
        <p:nvSpPr>
          <p:cNvPr id="91" name="CuadroTexto 90">
            <a:extLst>
              <a:ext uri="{FF2B5EF4-FFF2-40B4-BE49-F238E27FC236}">
                <a16:creationId xmlns:a16="http://schemas.microsoft.com/office/drawing/2014/main" id="{85DCD266-B79B-E021-D0BF-FCFB92AD376C}"/>
              </a:ext>
            </a:extLst>
          </p:cNvPr>
          <p:cNvSpPr txBox="1"/>
          <p:nvPr/>
        </p:nvSpPr>
        <p:spPr>
          <a:xfrm>
            <a:off x="10103193" y="1763002"/>
            <a:ext cx="19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b="1" dirty="0"/>
              <a:t>1</a:t>
            </a:r>
          </a:p>
        </p:txBody>
      </p:sp>
      <p:cxnSp>
        <p:nvCxnSpPr>
          <p:cNvPr id="93" name="Conector recto 92">
            <a:extLst>
              <a:ext uri="{FF2B5EF4-FFF2-40B4-BE49-F238E27FC236}">
                <a16:creationId xmlns:a16="http://schemas.microsoft.com/office/drawing/2014/main" id="{0DF817EA-22A0-2AB1-C850-4DA59A116278}"/>
              </a:ext>
            </a:extLst>
          </p:cNvPr>
          <p:cNvCxnSpPr/>
          <p:nvPr/>
        </p:nvCxnSpPr>
        <p:spPr>
          <a:xfrm flipV="1">
            <a:off x="10131287" y="2072460"/>
            <a:ext cx="308543" cy="450094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4" name="CuadroTexto 93">
            <a:extLst>
              <a:ext uri="{FF2B5EF4-FFF2-40B4-BE49-F238E27FC236}">
                <a16:creationId xmlns:a16="http://schemas.microsoft.com/office/drawing/2014/main" id="{9C678B1B-114E-D096-297A-72A975215727}"/>
              </a:ext>
            </a:extLst>
          </p:cNvPr>
          <p:cNvSpPr txBox="1"/>
          <p:nvPr/>
        </p:nvSpPr>
        <p:spPr>
          <a:xfrm>
            <a:off x="7970029" y="1763004"/>
            <a:ext cx="19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b="1" dirty="0"/>
              <a:t>3</a:t>
            </a:r>
          </a:p>
        </p:txBody>
      </p:sp>
      <p:cxnSp>
        <p:nvCxnSpPr>
          <p:cNvPr id="95" name="Conector recto 94">
            <a:extLst>
              <a:ext uri="{FF2B5EF4-FFF2-40B4-BE49-F238E27FC236}">
                <a16:creationId xmlns:a16="http://schemas.microsoft.com/office/drawing/2014/main" id="{C79DA170-E83B-1E81-FA36-80A7A9166CBB}"/>
              </a:ext>
            </a:extLst>
          </p:cNvPr>
          <p:cNvCxnSpPr/>
          <p:nvPr/>
        </p:nvCxnSpPr>
        <p:spPr>
          <a:xfrm flipV="1">
            <a:off x="7949109" y="2051574"/>
            <a:ext cx="308543" cy="450094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Conector recto 96">
            <a:extLst>
              <a:ext uri="{FF2B5EF4-FFF2-40B4-BE49-F238E27FC236}">
                <a16:creationId xmlns:a16="http://schemas.microsoft.com/office/drawing/2014/main" id="{971546F5-F74A-712C-8DFD-64E8951B2678}"/>
              </a:ext>
            </a:extLst>
          </p:cNvPr>
          <p:cNvCxnSpPr/>
          <p:nvPr/>
        </p:nvCxnSpPr>
        <p:spPr>
          <a:xfrm flipV="1">
            <a:off x="10813774" y="1763002"/>
            <a:ext cx="1378226" cy="1306619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Conector recto 97">
            <a:extLst>
              <a:ext uri="{FF2B5EF4-FFF2-40B4-BE49-F238E27FC236}">
                <a16:creationId xmlns:a16="http://schemas.microsoft.com/office/drawing/2014/main" id="{7A61FB9A-862F-FFB8-EFBE-EC606EF0D6F4}"/>
              </a:ext>
            </a:extLst>
          </p:cNvPr>
          <p:cNvCxnSpPr>
            <a:cxnSpLocks/>
          </p:cNvCxnSpPr>
          <p:nvPr/>
        </p:nvCxnSpPr>
        <p:spPr>
          <a:xfrm>
            <a:off x="10828306" y="2188076"/>
            <a:ext cx="1320307" cy="798579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0" name="Conector recto 99">
            <a:extLst>
              <a:ext uri="{FF2B5EF4-FFF2-40B4-BE49-F238E27FC236}">
                <a16:creationId xmlns:a16="http://schemas.microsoft.com/office/drawing/2014/main" id="{8EB1B40C-1B91-05AC-9E85-65F878429E20}"/>
              </a:ext>
            </a:extLst>
          </p:cNvPr>
          <p:cNvCxnSpPr>
            <a:cxnSpLocks/>
          </p:cNvCxnSpPr>
          <p:nvPr/>
        </p:nvCxnSpPr>
        <p:spPr>
          <a:xfrm>
            <a:off x="8103380" y="3221830"/>
            <a:ext cx="2244617" cy="22477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" name="Conector recto 101">
            <a:extLst>
              <a:ext uri="{FF2B5EF4-FFF2-40B4-BE49-F238E27FC236}">
                <a16:creationId xmlns:a16="http://schemas.microsoft.com/office/drawing/2014/main" id="{9D19DFE4-F9ED-9F00-9386-4BF464413F94}"/>
              </a:ext>
            </a:extLst>
          </p:cNvPr>
          <p:cNvCxnSpPr>
            <a:cxnSpLocks/>
          </p:cNvCxnSpPr>
          <p:nvPr/>
        </p:nvCxnSpPr>
        <p:spPr>
          <a:xfrm flipV="1">
            <a:off x="8004032" y="1489024"/>
            <a:ext cx="2419414" cy="2771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" name="Conector recto 102">
            <a:extLst>
              <a:ext uri="{FF2B5EF4-FFF2-40B4-BE49-F238E27FC236}">
                <a16:creationId xmlns:a16="http://schemas.microsoft.com/office/drawing/2014/main" id="{DB2492BB-8FF6-521F-45AC-C87AC9A629F8}"/>
              </a:ext>
            </a:extLst>
          </p:cNvPr>
          <p:cNvCxnSpPr>
            <a:cxnSpLocks/>
            <a:endCxn id="45" idx="2"/>
          </p:cNvCxnSpPr>
          <p:nvPr/>
        </p:nvCxnSpPr>
        <p:spPr>
          <a:xfrm flipH="1" flipV="1">
            <a:off x="8103382" y="2501668"/>
            <a:ext cx="737" cy="698239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Conector recto 105">
            <a:extLst>
              <a:ext uri="{FF2B5EF4-FFF2-40B4-BE49-F238E27FC236}">
                <a16:creationId xmlns:a16="http://schemas.microsoft.com/office/drawing/2014/main" id="{50BA017D-FA3F-6992-D343-6364A33DB696}"/>
              </a:ext>
            </a:extLst>
          </p:cNvPr>
          <p:cNvCxnSpPr>
            <a:cxnSpLocks/>
          </p:cNvCxnSpPr>
          <p:nvPr/>
        </p:nvCxnSpPr>
        <p:spPr>
          <a:xfrm flipH="1" flipV="1">
            <a:off x="7999296" y="1468846"/>
            <a:ext cx="737" cy="698239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Conector recto 106">
            <a:extLst>
              <a:ext uri="{FF2B5EF4-FFF2-40B4-BE49-F238E27FC236}">
                <a16:creationId xmlns:a16="http://schemas.microsoft.com/office/drawing/2014/main" id="{BEFC89E0-E8A4-ABD2-F2D6-09BF9064B93F}"/>
              </a:ext>
            </a:extLst>
          </p:cNvPr>
          <p:cNvCxnSpPr>
            <a:cxnSpLocks/>
          </p:cNvCxnSpPr>
          <p:nvPr/>
        </p:nvCxnSpPr>
        <p:spPr>
          <a:xfrm flipH="1" flipV="1">
            <a:off x="10444771" y="1467276"/>
            <a:ext cx="737" cy="698239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Conector recto 107">
            <a:extLst>
              <a:ext uri="{FF2B5EF4-FFF2-40B4-BE49-F238E27FC236}">
                <a16:creationId xmlns:a16="http://schemas.microsoft.com/office/drawing/2014/main" id="{12D71907-4CD4-F028-ADB3-FD0EC8AF7097}"/>
              </a:ext>
            </a:extLst>
          </p:cNvPr>
          <p:cNvCxnSpPr>
            <a:cxnSpLocks/>
          </p:cNvCxnSpPr>
          <p:nvPr/>
        </p:nvCxnSpPr>
        <p:spPr>
          <a:xfrm flipH="1" flipV="1">
            <a:off x="10321942" y="2491645"/>
            <a:ext cx="737" cy="698239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1835828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830</TotalTime>
  <Words>290</Words>
  <Application>Microsoft Office PowerPoint</Application>
  <PresentationFormat>Panorámica</PresentationFormat>
  <Paragraphs>227</Paragraphs>
  <Slides>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Usuario</dc:creator>
  <cp:lastModifiedBy>Sebastián Carvajal Ospina</cp:lastModifiedBy>
  <cp:revision>54</cp:revision>
  <dcterms:created xsi:type="dcterms:W3CDTF">2020-03-22T23:16:59Z</dcterms:created>
  <dcterms:modified xsi:type="dcterms:W3CDTF">2024-04-06T15:38:24Z</dcterms:modified>
</cp:coreProperties>
</file>