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9" r:id="rId3"/>
    <p:sldId id="266" r:id="rId4"/>
    <p:sldId id="267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8" autoAdjust="0"/>
    <p:restoredTop sz="94660"/>
  </p:normalViewPr>
  <p:slideViewPr>
    <p:cSldViewPr snapToGrid="0">
      <p:cViewPr>
        <p:scale>
          <a:sx n="74" d="100"/>
          <a:sy n="74" d="100"/>
        </p:scale>
        <p:origin x="73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16/03/2024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16/03/2024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16/03/2024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16/03/2024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16/03/2024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16/03/2024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16/03/2024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16/03/2024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16/03/2024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16/03/2024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16/03/2024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16/03/2024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682985" y="-202306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PILAS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3" y="443265"/>
            <a:ext cx="11204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Es una estructura de tipo </a:t>
            </a:r>
            <a:r>
              <a:rPr lang="es-CO" sz="4000" b="1" dirty="0"/>
              <a:t>LIFO</a:t>
            </a:r>
            <a:r>
              <a:rPr lang="es-CO" sz="2800" dirty="0"/>
              <a:t>(</a:t>
            </a:r>
            <a:r>
              <a:rPr lang="es-CO" sz="2800" dirty="0" err="1"/>
              <a:t>Last</a:t>
            </a:r>
            <a:r>
              <a:rPr lang="es-CO" sz="2800" dirty="0"/>
              <a:t>-in, </a:t>
            </a:r>
            <a:r>
              <a:rPr lang="es-CO" sz="2800" dirty="0" err="1"/>
              <a:t>first-out</a:t>
            </a:r>
            <a:r>
              <a:rPr lang="es-CO" sz="2800" dirty="0"/>
              <a:t>)</a:t>
            </a:r>
            <a:r>
              <a:rPr lang="es-CO" sz="3200" dirty="0"/>
              <a:t>. Último en entrar, primero en salir.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423226" y="4148985"/>
            <a:ext cx="2465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Se apoya en: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166426" y="3918153"/>
            <a:ext cx="4572843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Vectores (estáticas)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762538" y="5161490"/>
            <a:ext cx="10005392" cy="132343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4000" dirty="0">
                <a:solidFill>
                  <a:schemeClr val="bg1"/>
                </a:solidFill>
              </a:rPr>
              <a:t>Es una colección de objetos donde el último en entrar es el primero en salir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4B800D5-C8FE-4664-87BA-F486949F9E17}"/>
              </a:ext>
            </a:extLst>
          </p:cNvPr>
          <p:cNvSpPr txBox="1"/>
          <p:nvPr/>
        </p:nvSpPr>
        <p:spPr>
          <a:xfrm>
            <a:off x="423226" y="3334898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No tiene representación propia a nivel de programación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9B4D6D5-94B1-4229-A0F5-5E80DA3C71AA}"/>
              </a:ext>
            </a:extLst>
          </p:cNvPr>
          <p:cNvSpPr txBox="1"/>
          <p:nvPr/>
        </p:nvSpPr>
        <p:spPr>
          <a:xfrm>
            <a:off x="3166425" y="4610650"/>
            <a:ext cx="4572843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Listas Ligadas (Dinámicas)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A90AFD3-140C-4A19-BE23-CEF89AE363EE}"/>
              </a:ext>
            </a:extLst>
          </p:cNvPr>
          <p:cNvSpPr txBox="1"/>
          <p:nvPr/>
        </p:nvSpPr>
        <p:spPr>
          <a:xfrm>
            <a:off x="230378" y="5238434"/>
            <a:ext cx="142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>
                <a:solidFill>
                  <a:srgbClr val="FF0000"/>
                </a:solidFill>
              </a:rPr>
              <a:t>PILAS</a:t>
            </a:r>
          </a:p>
        </p:txBody>
      </p:sp>
      <p:pic>
        <p:nvPicPr>
          <p:cNvPr id="1026" name="Picture 2" descr="Dibujo de Una pila de libros para colorear | Dibujos para colorear imprimir  gratis">
            <a:extLst>
              <a:ext uri="{FF2B5EF4-FFF2-40B4-BE49-F238E27FC236}">
                <a16:creationId xmlns:a16="http://schemas.microsoft.com/office/drawing/2014/main" id="{AA5F37B5-5748-43E9-97BD-15EE5BCD3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152" y="1612816"/>
            <a:ext cx="1816184" cy="181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8DAF6FB-1A75-4BA7-A8F4-96BA497FACA2}"/>
              </a:ext>
            </a:extLst>
          </p:cNvPr>
          <p:cNvSpPr txBox="1"/>
          <p:nvPr/>
        </p:nvSpPr>
        <p:spPr>
          <a:xfrm>
            <a:off x="7596634" y="1800693"/>
            <a:ext cx="12028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Tope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8BC583EB-5A66-40D2-82ED-6E8A6CEB5720}"/>
              </a:ext>
            </a:extLst>
          </p:cNvPr>
          <p:cNvCxnSpPr/>
          <p:nvPr/>
        </p:nvCxnSpPr>
        <p:spPr>
          <a:xfrm>
            <a:off x="6535824" y="2107096"/>
            <a:ext cx="1123932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166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9" y="90832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PILAS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17126" y="862120"/>
            <a:ext cx="3310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Donde se Utilizan: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339184" y="1560998"/>
            <a:ext cx="6386832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En los algoritmos recursivos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221745" y="4025235"/>
            <a:ext cx="5258568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APILAR: </a:t>
            </a:r>
            <a:r>
              <a:rPr lang="es-CO" sz="2400" dirty="0">
                <a:solidFill>
                  <a:schemeClr val="bg1"/>
                </a:solidFill>
              </a:rPr>
              <a:t>Llevar el dato a la estructura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9B4D6D5-94B1-4229-A0F5-5E80DA3C71AA}"/>
              </a:ext>
            </a:extLst>
          </p:cNvPr>
          <p:cNvSpPr txBox="1"/>
          <p:nvPr/>
        </p:nvSpPr>
        <p:spPr>
          <a:xfrm>
            <a:off x="1339184" y="2755577"/>
            <a:ext cx="6386832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schemeClr val="bg1"/>
                </a:solidFill>
              </a:rPr>
              <a:t>M</a:t>
            </a:r>
            <a:r>
              <a:rPr lang="es-CO" sz="2400" dirty="0" err="1">
                <a:solidFill>
                  <a:schemeClr val="bg1"/>
                </a:solidFill>
              </a:rPr>
              <a:t>áquinas</a:t>
            </a:r>
            <a:r>
              <a:rPr lang="es-CO" sz="2400" dirty="0">
                <a:solidFill>
                  <a:schemeClr val="bg1"/>
                </a:solidFill>
              </a:rPr>
              <a:t> de pilas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8C185F-C451-4B73-B5F8-C22FEF6FCDF7}"/>
              </a:ext>
            </a:extLst>
          </p:cNvPr>
          <p:cNvSpPr txBox="1"/>
          <p:nvPr/>
        </p:nvSpPr>
        <p:spPr>
          <a:xfrm>
            <a:off x="1339183" y="2157233"/>
            <a:ext cx="6386833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Pila de Direcciones  (Segmento de Pila)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3FF9122-CB50-4600-82B3-C10D2865FE60}"/>
              </a:ext>
            </a:extLst>
          </p:cNvPr>
          <p:cNvSpPr txBox="1"/>
          <p:nvPr/>
        </p:nvSpPr>
        <p:spPr>
          <a:xfrm>
            <a:off x="217125" y="3429000"/>
            <a:ext cx="3785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Operaciones Básicas: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49468D7-8AE3-4D97-A539-873E84C0C294}"/>
              </a:ext>
            </a:extLst>
          </p:cNvPr>
          <p:cNvSpPr txBox="1"/>
          <p:nvPr/>
        </p:nvSpPr>
        <p:spPr>
          <a:xfrm>
            <a:off x="1243182" y="4986700"/>
            <a:ext cx="5258568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DESAPILAR: </a:t>
            </a:r>
            <a:r>
              <a:rPr lang="es-CO" sz="2400" dirty="0">
                <a:solidFill>
                  <a:schemeClr val="bg1"/>
                </a:solidFill>
              </a:rPr>
              <a:t>Sacar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0394F48-57D7-4F1E-994C-4A719382AE9F}"/>
              </a:ext>
            </a:extLst>
          </p:cNvPr>
          <p:cNvSpPr txBox="1"/>
          <p:nvPr/>
        </p:nvSpPr>
        <p:spPr>
          <a:xfrm>
            <a:off x="7341704" y="4147930"/>
            <a:ext cx="1603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</a:rPr>
              <a:t>Tope = 0</a:t>
            </a:r>
            <a:endParaRPr lang="es-CO" sz="2800" b="1" dirty="0">
              <a:solidFill>
                <a:srgbClr val="FF0000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D4D368B-0359-48C0-860F-DC15FD703491}"/>
              </a:ext>
            </a:extLst>
          </p:cNvPr>
          <p:cNvSpPr txBox="1"/>
          <p:nvPr/>
        </p:nvSpPr>
        <p:spPr>
          <a:xfrm>
            <a:off x="9316279" y="4086790"/>
            <a:ext cx="197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Pila Vacía</a:t>
            </a:r>
            <a:endParaRPr lang="es-CO" sz="2800" dirty="0"/>
          </a:p>
        </p:txBody>
      </p:sp>
      <p:sp>
        <p:nvSpPr>
          <p:cNvPr id="22" name="Flecha: a la derecha 21">
            <a:extLst>
              <a:ext uri="{FF2B5EF4-FFF2-40B4-BE49-F238E27FC236}">
                <a16:creationId xmlns:a16="http://schemas.microsoft.com/office/drawing/2014/main" id="{5858903B-71BC-4BF1-B7D8-AE8602187E28}"/>
              </a:ext>
            </a:extLst>
          </p:cNvPr>
          <p:cNvSpPr/>
          <p:nvPr/>
        </p:nvSpPr>
        <p:spPr>
          <a:xfrm>
            <a:off x="8872330" y="4256482"/>
            <a:ext cx="318053" cy="292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A150ECB4-674C-4FF9-9822-89A82794E6C5}"/>
              </a:ext>
            </a:extLst>
          </p:cNvPr>
          <p:cNvSpPr txBox="1"/>
          <p:nvPr/>
        </p:nvSpPr>
        <p:spPr>
          <a:xfrm>
            <a:off x="7356514" y="4892501"/>
            <a:ext cx="1603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</a:rPr>
              <a:t>Tope = N</a:t>
            </a:r>
            <a:endParaRPr lang="es-CO" sz="2800" b="1" dirty="0">
              <a:solidFill>
                <a:srgbClr val="FF0000"/>
              </a:solidFill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709394D-5728-4E65-B2CB-36E442AF2780}"/>
              </a:ext>
            </a:extLst>
          </p:cNvPr>
          <p:cNvSpPr txBox="1"/>
          <p:nvPr/>
        </p:nvSpPr>
        <p:spPr>
          <a:xfrm>
            <a:off x="9309652" y="4556888"/>
            <a:ext cx="197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Pila Llena</a:t>
            </a:r>
            <a:endParaRPr lang="es-CO" sz="2800" dirty="0"/>
          </a:p>
        </p:txBody>
      </p:sp>
      <p:sp>
        <p:nvSpPr>
          <p:cNvPr id="28" name="Flecha: a la derecha 27">
            <a:extLst>
              <a:ext uri="{FF2B5EF4-FFF2-40B4-BE49-F238E27FC236}">
                <a16:creationId xmlns:a16="http://schemas.microsoft.com/office/drawing/2014/main" id="{E85B9901-6883-4098-B5D7-C8B5689A8780}"/>
              </a:ext>
            </a:extLst>
          </p:cNvPr>
          <p:cNvSpPr/>
          <p:nvPr/>
        </p:nvSpPr>
        <p:spPr>
          <a:xfrm>
            <a:off x="8865703" y="4726580"/>
            <a:ext cx="318053" cy="292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BB9E204-43DF-4986-997F-AB5DC53EC694}"/>
              </a:ext>
            </a:extLst>
          </p:cNvPr>
          <p:cNvSpPr txBox="1"/>
          <p:nvPr/>
        </p:nvSpPr>
        <p:spPr>
          <a:xfrm>
            <a:off x="7361584" y="5148471"/>
            <a:ext cx="642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</a:rPr>
              <a:t>D=</a:t>
            </a:r>
            <a:endParaRPr lang="es-CO" sz="2800" b="1" dirty="0">
              <a:solidFill>
                <a:srgbClr val="FF0000"/>
              </a:solidFill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E4AD7E5-EC41-4794-805F-7284D18DD420}"/>
              </a:ext>
            </a:extLst>
          </p:cNvPr>
          <p:cNvSpPr txBox="1"/>
          <p:nvPr/>
        </p:nvSpPr>
        <p:spPr>
          <a:xfrm>
            <a:off x="7878416" y="5161803"/>
            <a:ext cx="197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Pila [</a:t>
            </a:r>
            <a:r>
              <a:rPr lang="es-MX" sz="2800" dirty="0">
                <a:solidFill>
                  <a:schemeClr val="bg1"/>
                </a:solidFill>
              </a:rPr>
              <a:t>Tope]</a:t>
            </a:r>
            <a:endParaRPr lang="es-CO" sz="2800" dirty="0">
              <a:solidFill>
                <a:schemeClr val="bg1"/>
              </a:solidFill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928D86C-CC22-4208-BCBF-6F2763CCC87E}"/>
              </a:ext>
            </a:extLst>
          </p:cNvPr>
          <p:cNvSpPr txBox="1"/>
          <p:nvPr/>
        </p:nvSpPr>
        <p:spPr>
          <a:xfrm>
            <a:off x="7335077" y="5877432"/>
            <a:ext cx="2832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</a:rPr>
              <a:t>Tope = </a:t>
            </a:r>
            <a:r>
              <a:rPr lang="es-MX" sz="2800" b="1" dirty="0">
                <a:solidFill>
                  <a:schemeClr val="bg1"/>
                </a:solidFill>
              </a:rPr>
              <a:t>Tope +1</a:t>
            </a:r>
            <a:endParaRPr lang="es-CO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407173" y="-101458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PILAS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-69964" y="805257"/>
            <a:ext cx="66923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Pilas como listas simplemente ligadas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B7DFA0E9-452E-4D5A-8F88-90920D4CF9FD}"/>
              </a:ext>
            </a:extLst>
          </p:cNvPr>
          <p:cNvSpPr txBox="1"/>
          <p:nvPr/>
        </p:nvSpPr>
        <p:spPr>
          <a:xfrm>
            <a:off x="8666924" y="1247376"/>
            <a:ext cx="1505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Tope</a:t>
            </a:r>
            <a:endParaRPr lang="es-CO" sz="2400" dirty="0"/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CADD6313-B8F5-4D7E-8257-119B61098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1223" y="2235178"/>
            <a:ext cx="3819423" cy="3144613"/>
          </a:xfrm>
          <a:prstGeom prst="rect">
            <a:avLst/>
          </a:prstGeom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A771B387-CA7C-488D-8829-B36B157A6C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86" y="1630263"/>
            <a:ext cx="2936475" cy="2093598"/>
          </a:xfrm>
          <a:prstGeom prst="rect">
            <a:avLst/>
          </a:prstGeom>
        </p:spPr>
      </p:pic>
      <p:sp>
        <p:nvSpPr>
          <p:cNvPr id="49" name="CuadroTexto 48">
            <a:extLst>
              <a:ext uri="{FF2B5EF4-FFF2-40B4-BE49-F238E27FC236}">
                <a16:creationId xmlns:a16="http://schemas.microsoft.com/office/drawing/2014/main" id="{640850F8-B526-4263-9BF1-D97866C515E3}"/>
              </a:ext>
            </a:extLst>
          </p:cNvPr>
          <p:cNvSpPr txBox="1"/>
          <p:nvPr/>
        </p:nvSpPr>
        <p:spPr>
          <a:xfrm>
            <a:off x="851237" y="35391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EFE31F3C-4B21-4B51-B8E5-3A1D0BFAAEBD}"/>
              </a:ext>
            </a:extLst>
          </p:cNvPr>
          <p:cNvSpPr txBox="1"/>
          <p:nvPr/>
        </p:nvSpPr>
        <p:spPr>
          <a:xfrm>
            <a:off x="1686218" y="35391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Tope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A1BB3000-D216-42F3-9F80-20E399D98734}"/>
              </a:ext>
            </a:extLst>
          </p:cNvPr>
          <p:cNvSpPr txBox="1"/>
          <p:nvPr/>
        </p:nvSpPr>
        <p:spPr>
          <a:xfrm>
            <a:off x="2521199" y="35391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X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8A94D59D-916A-4A27-AD01-71D3FF234EBD}"/>
              </a:ext>
            </a:extLst>
          </p:cNvPr>
          <p:cNvSpPr txBox="1"/>
          <p:nvPr/>
        </p:nvSpPr>
        <p:spPr>
          <a:xfrm>
            <a:off x="824716" y="4106122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AA</a:t>
            </a:r>
          </a:p>
          <a:p>
            <a:endParaRPr lang="es-CO" b="1" dirty="0"/>
          </a:p>
          <a:p>
            <a:r>
              <a:rPr lang="es-CO" b="1" dirty="0"/>
              <a:t>BB</a:t>
            </a:r>
          </a:p>
          <a:p>
            <a:endParaRPr lang="es-CO" b="1" dirty="0"/>
          </a:p>
          <a:p>
            <a:r>
              <a:rPr lang="es-CO" b="1" dirty="0"/>
              <a:t>CC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094BF045-E538-4DB2-9204-45AAC68A7E6C}"/>
              </a:ext>
            </a:extLst>
          </p:cNvPr>
          <p:cNvSpPr txBox="1"/>
          <p:nvPr/>
        </p:nvSpPr>
        <p:spPr>
          <a:xfrm>
            <a:off x="1731293" y="4107148"/>
            <a:ext cx="642161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/>
              <a:t>Null</a:t>
            </a:r>
            <a:endParaRPr lang="es-CO" b="1" dirty="0"/>
          </a:p>
          <a:p>
            <a:r>
              <a:rPr lang="es-CO" b="1" dirty="0"/>
              <a:t>01</a:t>
            </a:r>
          </a:p>
          <a:p>
            <a:r>
              <a:rPr lang="es-CO" b="1" dirty="0"/>
              <a:t>01</a:t>
            </a:r>
          </a:p>
          <a:p>
            <a:r>
              <a:rPr lang="es-CO" b="1" dirty="0"/>
              <a:t>02</a:t>
            </a:r>
          </a:p>
          <a:p>
            <a:r>
              <a:rPr lang="es-CO" b="1" dirty="0"/>
              <a:t>02</a:t>
            </a:r>
          </a:p>
          <a:p>
            <a:r>
              <a:rPr lang="es-CO" b="1" dirty="0"/>
              <a:t>03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CD751FF6-E219-43C6-8997-488091543693}"/>
              </a:ext>
            </a:extLst>
          </p:cNvPr>
          <p:cNvSpPr txBox="1"/>
          <p:nvPr/>
        </p:nvSpPr>
        <p:spPr>
          <a:xfrm>
            <a:off x="2611351" y="4107148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01</a:t>
            </a:r>
          </a:p>
          <a:p>
            <a:endParaRPr lang="es-CO" b="1" dirty="0"/>
          </a:p>
          <a:p>
            <a:r>
              <a:rPr lang="es-CO" b="1" dirty="0"/>
              <a:t>02</a:t>
            </a:r>
          </a:p>
          <a:p>
            <a:endParaRPr lang="es-CO" b="1" dirty="0"/>
          </a:p>
          <a:p>
            <a:r>
              <a:rPr lang="es-CO" b="1" dirty="0"/>
              <a:t>03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C9CE1D5E-E367-4D40-825C-79F157552D98}"/>
              </a:ext>
            </a:extLst>
          </p:cNvPr>
          <p:cNvSpPr txBox="1"/>
          <p:nvPr/>
        </p:nvSpPr>
        <p:spPr>
          <a:xfrm>
            <a:off x="5481211" y="3538169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Tope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AAB98D34-66C8-4ECF-9969-A647708DC3E8}"/>
              </a:ext>
            </a:extLst>
          </p:cNvPr>
          <p:cNvSpPr txBox="1"/>
          <p:nvPr/>
        </p:nvSpPr>
        <p:spPr>
          <a:xfrm>
            <a:off x="6316192" y="3538169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F2201FE5-68F5-4358-8EA0-CC41532B19BA}"/>
              </a:ext>
            </a:extLst>
          </p:cNvPr>
          <p:cNvSpPr txBox="1"/>
          <p:nvPr/>
        </p:nvSpPr>
        <p:spPr>
          <a:xfrm>
            <a:off x="7151173" y="3538169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C3C228E6-4F30-434A-A422-FF01416DEC52}"/>
              </a:ext>
            </a:extLst>
          </p:cNvPr>
          <p:cNvSpPr txBox="1"/>
          <p:nvPr/>
        </p:nvSpPr>
        <p:spPr>
          <a:xfrm>
            <a:off x="5481211" y="410612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EAABAA3C-7BF1-424D-A5EF-8BE7EA457A4D}"/>
              </a:ext>
            </a:extLst>
          </p:cNvPr>
          <p:cNvSpPr txBox="1"/>
          <p:nvPr/>
        </p:nvSpPr>
        <p:spPr>
          <a:xfrm>
            <a:off x="6361267" y="410612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565A69F-8D80-4424-AED6-952FF5010F1A}"/>
              </a:ext>
            </a:extLst>
          </p:cNvPr>
          <p:cNvSpPr txBox="1"/>
          <p:nvPr/>
        </p:nvSpPr>
        <p:spPr>
          <a:xfrm>
            <a:off x="7241325" y="410612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A476908-11C1-44B8-9B8D-0C6348E63E2D}"/>
              </a:ext>
            </a:extLst>
          </p:cNvPr>
          <p:cNvSpPr txBox="1"/>
          <p:nvPr/>
        </p:nvSpPr>
        <p:spPr>
          <a:xfrm>
            <a:off x="5928367" y="5478377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C166AF0C-0CC9-4EDB-B5B6-78C00F494006}"/>
              </a:ext>
            </a:extLst>
          </p:cNvPr>
          <p:cNvSpPr txBox="1"/>
          <p:nvPr/>
        </p:nvSpPr>
        <p:spPr>
          <a:xfrm>
            <a:off x="6779288" y="5478377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53A48A34-DBF2-4B65-94B6-95BDE5416376}"/>
              </a:ext>
            </a:extLst>
          </p:cNvPr>
          <p:cNvSpPr txBox="1"/>
          <p:nvPr/>
        </p:nvSpPr>
        <p:spPr>
          <a:xfrm>
            <a:off x="6399148" y="5815955"/>
            <a:ext cx="64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-</a:t>
            </a:r>
            <a:endParaRPr lang="es-CO" sz="280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DB75745-0810-79E7-7AA2-EFCBB81941CC}"/>
              </a:ext>
            </a:extLst>
          </p:cNvPr>
          <p:cNvSpPr txBox="1"/>
          <p:nvPr/>
        </p:nvSpPr>
        <p:spPr>
          <a:xfrm>
            <a:off x="10424156" y="338817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B9FE417-4773-89AA-6C29-D8CF404BF8FB}"/>
              </a:ext>
            </a:extLst>
          </p:cNvPr>
          <p:cNvSpPr txBox="1"/>
          <p:nvPr/>
        </p:nvSpPr>
        <p:spPr>
          <a:xfrm>
            <a:off x="11275077" y="338817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23B6C1B-75AD-599C-8181-3096FAE2D7B8}"/>
              </a:ext>
            </a:extLst>
          </p:cNvPr>
          <p:cNvSpPr txBox="1"/>
          <p:nvPr/>
        </p:nvSpPr>
        <p:spPr>
          <a:xfrm>
            <a:off x="10894937" y="676395"/>
            <a:ext cx="64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01</a:t>
            </a:r>
            <a:endParaRPr lang="es-CO" sz="2800" b="1" dirty="0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9992740-5B6E-9666-85B1-383F45AAFAAD}"/>
              </a:ext>
            </a:extLst>
          </p:cNvPr>
          <p:cNvCxnSpPr/>
          <p:nvPr/>
        </p:nvCxnSpPr>
        <p:spPr>
          <a:xfrm>
            <a:off x="729072" y="4675517"/>
            <a:ext cx="285534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0F3262A4-88E9-1FCF-2A8C-FAFBE231EE19}"/>
              </a:ext>
            </a:extLst>
          </p:cNvPr>
          <p:cNvSpPr txBox="1"/>
          <p:nvPr/>
        </p:nvSpPr>
        <p:spPr>
          <a:xfrm>
            <a:off x="8466044" y="370571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BB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537D246-6D1F-6011-409A-1A4418AC3AD2}"/>
              </a:ext>
            </a:extLst>
          </p:cNvPr>
          <p:cNvSpPr txBox="1"/>
          <p:nvPr/>
        </p:nvSpPr>
        <p:spPr>
          <a:xfrm>
            <a:off x="9316965" y="370571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A428431-A13D-5F8E-ACDD-3FFC7710750D}"/>
              </a:ext>
            </a:extLst>
          </p:cNvPr>
          <p:cNvSpPr txBox="1"/>
          <p:nvPr/>
        </p:nvSpPr>
        <p:spPr>
          <a:xfrm>
            <a:off x="8936825" y="708149"/>
            <a:ext cx="64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02</a:t>
            </a:r>
            <a:endParaRPr lang="es-CO" sz="2800" b="1" dirty="0"/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0566CEB6-21A1-B31B-E64F-B203AD0B6A09}"/>
              </a:ext>
            </a:extLst>
          </p:cNvPr>
          <p:cNvSpPr/>
          <p:nvPr/>
        </p:nvSpPr>
        <p:spPr>
          <a:xfrm>
            <a:off x="9894221" y="455933"/>
            <a:ext cx="541765" cy="1986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31396E0-0F07-E9B3-FA96-A650A6D55F85}"/>
              </a:ext>
            </a:extLst>
          </p:cNvPr>
          <p:cNvSpPr txBox="1"/>
          <p:nvPr/>
        </p:nvSpPr>
        <p:spPr>
          <a:xfrm>
            <a:off x="10755486" y="1087995"/>
            <a:ext cx="1505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Tope</a:t>
            </a:r>
            <a:endParaRPr lang="es-CO" sz="2400" dirty="0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94D47B6A-881B-2A94-8262-5A9CB5F9D917}"/>
              </a:ext>
            </a:extLst>
          </p:cNvPr>
          <p:cNvCxnSpPr/>
          <p:nvPr/>
        </p:nvCxnSpPr>
        <p:spPr>
          <a:xfrm flipV="1">
            <a:off x="10350934" y="938005"/>
            <a:ext cx="1590899" cy="85822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49DCE9C7-5036-E3CB-AADB-BF0CB2CCF07E}"/>
              </a:ext>
            </a:extLst>
          </p:cNvPr>
          <p:cNvCxnSpPr/>
          <p:nvPr/>
        </p:nvCxnSpPr>
        <p:spPr>
          <a:xfrm>
            <a:off x="624701" y="5246139"/>
            <a:ext cx="285534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539C79D-872A-FB84-8412-E4B72D291614}"/>
              </a:ext>
            </a:extLst>
          </p:cNvPr>
          <p:cNvSpPr txBox="1"/>
          <p:nvPr/>
        </p:nvSpPr>
        <p:spPr>
          <a:xfrm>
            <a:off x="6631195" y="388408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CC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75C29E1-9A2F-9807-B2A9-DDC1F5B3D9FC}"/>
              </a:ext>
            </a:extLst>
          </p:cNvPr>
          <p:cNvSpPr txBox="1"/>
          <p:nvPr/>
        </p:nvSpPr>
        <p:spPr>
          <a:xfrm>
            <a:off x="7507426" y="388408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02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639A0E0-B4A4-F793-4FBD-8C73E105682F}"/>
              </a:ext>
            </a:extLst>
          </p:cNvPr>
          <p:cNvSpPr txBox="1"/>
          <p:nvPr/>
        </p:nvSpPr>
        <p:spPr>
          <a:xfrm>
            <a:off x="7127286" y="725986"/>
            <a:ext cx="64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03</a:t>
            </a:r>
            <a:endParaRPr lang="es-CO" sz="2800" b="1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1CB408ED-AF35-9184-90BE-02BE746FBA8C}"/>
              </a:ext>
            </a:extLst>
          </p:cNvPr>
          <p:cNvSpPr txBox="1"/>
          <p:nvPr/>
        </p:nvSpPr>
        <p:spPr>
          <a:xfrm>
            <a:off x="6907604" y="1174588"/>
            <a:ext cx="1505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Tope</a:t>
            </a:r>
            <a:endParaRPr lang="es-CO" sz="2400" dirty="0"/>
          </a:p>
        </p:txBody>
      </p: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98DA3266-76EF-8345-E59C-1F0F022D43B7}"/>
              </a:ext>
            </a:extLst>
          </p:cNvPr>
          <p:cNvCxnSpPr/>
          <p:nvPr/>
        </p:nvCxnSpPr>
        <p:spPr>
          <a:xfrm flipV="1">
            <a:off x="8197406" y="1106495"/>
            <a:ext cx="1590899" cy="85822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echa: a la derecha 24">
            <a:extLst>
              <a:ext uri="{FF2B5EF4-FFF2-40B4-BE49-F238E27FC236}">
                <a16:creationId xmlns:a16="http://schemas.microsoft.com/office/drawing/2014/main" id="{DDE004FA-2A22-C13E-C770-D253654DFA30}"/>
              </a:ext>
            </a:extLst>
          </p:cNvPr>
          <p:cNvSpPr/>
          <p:nvPr/>
        </p:nvSpPr>
        <p:spPr>
          <a:xfrm>
            <a:off x="8027939" y="424179"/>
            <a:ext cx="541765" cy="1986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49BBD33-FB5D-CA63-F3B6-831D6EF7656F}"/>
              </a:ext>
            </a:extLst>
          </p:cNvPr>
          <p:cNvSpPr txBox="1"/>
          <p:nvPr/>
        </p:nvSpPr>
        <p:spPr>
          <a:xfrm>
            <a:off x="5935805" y="2776241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AA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516789FB-E555-E780-17F5-5E8D99CE6B62}"/>
              </a:ext>
            </a:extLst>
          </p:cNvPr>
          <p:cNvSpPr txBox="1"/>
          <p:nvPr/>
        </p:nvSpPr>
        <p:spPr>
          <a:xfrm>
            <a:off x="6786727" y="2750277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6D5C1AB-A5CB-F213-09D1-EF07A1E50DAC}"/>
              </a:ext>
            </a:extLst>
          </p:cNvPr>
          <p:cNvSpPr txBox="1"/>
          <p:nvPr/>
        </p:nvSpPr>
        <p:spPr>
          <a:xfrm>
            <a:off x="5935806" y="2392954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BB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D1F33B68-F6C5-A590-0A40-7E495DC710EA}"/>
              </a:ext>
            </a:extLst>
          </p:cNvPr>
          <p:cNvSpPr txBox="1"/>
          <p:nvPr/>
        </p:nvSpPr>
        <p:spPr>
          <a:xfrm>
            <a:off x="6786727" y="2392954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0E5052A-5B4E-3611-FFE6-D6AAAEB54B9D}"/>
              </a:ext>
            </a:extLst>
          </p:cNvPr>
          <p:cNvSpPr txBox="1"/>
          <p:nvPr/>
        </p:nvSpPr>
        <p:spPr>
          <a:xfrm>
            <a:off x="5901572" y="2031150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CC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2685A33F-4D4D-52AD-8E2D-9755EF0F1F7B}"/>
              </a:ext>
            </a:extLst>
          </p:cNvPr>
          <p:cNvSpPr txBox="1"/>
          <p:nvPr/>
        </p:nvSpPr>
        <p:spPr>
          <a:xfrm>
            <a:off x="6773942" y="2035631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394802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407173" y="-101458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PILAS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-69964" y="805257"/>
            <a:ext cx="66923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Pilas como listas simplemente ligadas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B7DFA0E9-452E-4D5A-8F88-90920D4CF9FD}"/>
              </a:ext>
            </a:extLst>
          </p:cNvPr>
          <p:cNvSpPr txBox="1"/>
          <p:nvPr/>
        </p:nvSpPr>
        <p:spPr>
          <a:xfrm>
            <a:off x="8569704" y="1199615"/>
            <a:ext cx="1676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Tope</a:t>
            </a:r>
            <a:endParaRPr lang="es-CO" sz="2400" dirty="0"/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CADD6313-B8F5-4D7E-8257-119B61098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2764" y="2261128"/>
            <a:ext cx="3819423" cy="3144613"/>
          </a:xfrm>
          <a:prstGeom prst="rect">
            <a:avLst/>
          </a:prstGeom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A771B387-CA7C-488D-8829-B36B157A6C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86" y="1630263"/>
            <a:ext cx="2936475" cy="2093598"/>
          </a:xfrm>
          <a:prstGeom prst="rect">
            <a:avLst/>
          </a:prstGeom>
        </p:spPr>
      </p:pic>
      <p:sp>
        <p:nvSpPr>
          <p:cNvPr id="49" name="CuadroTexto 48">
            <a:extLst>
              <a:ext uri="{FF2B5EF4-FFF2-40B4-BE49-F238E27FC236}">
                <a16:creationId xmlns:a16="http://schemas.microsoft.com/office/drawing/2014/main" id="{640850F8-B526-4263-9BF1-D97866C515E3}"/>
              </a:ext>
            </a:extLst>
          </p:cNvPr>
          <p:cNvSpPr txBox="1"/>
          <p:nvPr/>
        </p:nvSpPr>
        <p:spPr>
          <a:xfrm>
            <a:off x="851237" y="35391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EFE31F3C-4B21-4B51-B8E5-3A1D0BFAAEBD}"/>
              </a:ext>
            </a:extLst>
          </p:cNvPr>
          <p:cNvSpPr txBox="1"/>
          <p:nvPr/>
        </p:nvSpPr>
        <p:spPr>
          <a:xfrm>
            <a:off x="1686218" y="35391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Tope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A1BB3000-D216-42F3-9F80-20E399D98734}"/>
              </a:ext>
            </a:extLst>
          </p:cNvPr>
          <p:cNvSpPr txBox="1"/>
          <p:nvPr/>
        </p:nvSpPr>
        <p:spPr>
          <a:xfrm>
            <a:off x="2521199" y="35391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X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8A94D59D-916A-4A27-AD01-71D3FF234EBD}"/>
              </a:ext>
            </a:extLst>
          </p:cNvPr>
          <p:cNvSpPr txBox="1"/>
          <p:nvPr/>
        </p:nvSpPr>
        <p:spPr>
          <a:xfrm>
            <a:off x="824716" y="4106122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AA</a:t>
            </a:r>
          </a:p>
          <a:p>
            <a:endParaRPr lang="es-CO" b="1" dirty="0"/>
          </a:p>
          <a:p>
            <a:r>
              <a:rPr lang="es-CO" b="1" dirty="0"/>
              <a:t>BB</a:t>
            </a:r>
          </a:p>
          <a:p>
            <a:endParaRPr lang="es-CO" b="1" dirty="0"/>
          </a:p>
          <a:p>
            <a:r>
              <a:rPr lang="es-CO" b="1" dirty="0"/>
              <a:t>CC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094BF045-E538-4DB2-9204-45AAC68A7E6C}"/>
              </a:ext>
            </a:extLst>
          </p:cNvPr>
          <p:cNvSpPr txBox="1"/>
          <p:nvPr/>
        </p:nvSpPr>
        <p:spPr>
          <a:xfrm>
            <a:off x="1731293" y="4107148"/>
            <a:ext cx="642161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/>
              <a:t>Null</a:t>
            </a:r>
            <a:endParaRPr lang="es-CO" b="1" dirty="0"/>
          </a:p>
          <a:p>
            <a:r>
              <a:rPr lang="es-CO" b="1" dirty="0"/>
              <a:t>01</a:t>
            </a:r>
          </a:p>
          <a:p>
            <a:r>
              <a:rPr lang="es-CO" b="1" dirty="0"/>
              <a:t>01</a:t>
            </a:r>
          </a:p>
          <a:p>
            <a:r>
              <a:rPr lang="es-CO" b="1" dirty="0"/>
              <a:t>02</a:t>
            </a:r>
          </a:p>
          <a:p>
            <a:r>
              <a:rPr lang="es-CO" b="1" dirty="0"/>
              <a:t>02</a:t>
            </a:r>
          </a:p>
          <a:p>
            <a:r>
              <a:rPr lang="es-CO" b="1" dirty="0"/>
              <a:t>03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CD751FF6-E219-43C6-8997-488091543693}"/>
              </a:ext>
            </a:extLst>
          </p:cNvPr>
          <p:cNvSpPr txBox="1"/>
          <p:nvPr/>
        </p:nvSpPr>
        <p:spPr>
          <a:xfrm>
            <a:off x="2611351" y="4107148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01</a:t>
            </a:r>
          </a:p>
          <a:p>
            <a:endParaRPr lang="es-CO" b="1" dirty="0"/>
          </a:p>
          <a:p>
            <a:r>
              <a:rPr lang="es-CO" b="1" dirty="0"/>
              <a:t>02</a:t>
            </a:r>
          </a:p>
          <a:p>
            <a:endParaRPr lang="es-CO" b="1" dirty="0"/>
          </a:p>
          <a:p>
            <a:r>
              <a:rPr lang="es-CO" b="1" dirty="0"/>
              <a:t>03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C9CE1D5E-E367-4D40-825C-79F157552D98}"/>
              </a:ext>
            </a:extLst>
          </p:cNvPr>
          <p:cNvSpPr txBox="1"/>
          <p:nvPr/>
        </p:nvSpPr>
        <p:spPr>
          <a:xfrm>
            <a:off x="5481211" y="3538169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Tope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AAB98D34-66C8-4ECF-9969-A647708DC3E8}"/>
              </a:ext>
            </a:extLst>
          </p:cNvPr>
          <p:cNvSpPr txBox="1"/>
          <p:nvPr/>
        </p:nvSpPr>
        <p:spPr>
          <a:xfrm>
            <a:off x="6316192" y="3538169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F2201FE5-68F5-4358-8EA0-CC41532B19BA}"/>
              </a:ext>
            </a:extLst>
          </p:cNvPr>
          <p:cNvSpPr txBox="1"/>
          <p:nvPr/>
        </p:nvSpPr>
        <p:spPr>
          <a:xfrm>
            <a:off x="7151173" y="3538169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C3C228E6-4F30-434A-A422-FF01416DEC52}"/>
              </a:ext>
            </a:extLst>
          </p:cNvPr>
          <p:cNvSpPr txBox="1"/>
          <p:nvPr/>
        </p:nvSpPr>
        <p:spPr>
          <a:xfrm>
            <a:off x="5481211" y="4106123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  <a:p>
            <a:r>
              <a:rPr lang="es-CO" dirty="0"/>
              <a:t>02</a:t>
            </a:r>
          </a:p>
          <a:p>
            <a:r>
              <a:rPr lang="es-CO" dirty="0"/>
              <a:t>02</a:t>
            </a:r>
          </a:p>
          <a:p>
            <a:r>
              <a:rPr lang="es-CO" dirty="0"/>
              <a:t>01</a:t>
            </a:r>
          </a:p>
          <a:p>
            <a:r>
              <a:rPr lang="es-CO" dirty="0"/>
              <a:t>01</a:t>
            </a:r>
          </a:p>
          <a:p>
            <a:r>
              <a:rPr lang="es-CO" dirty="0" err="1"/>
              <a:t>Null</a:t>
            </a:r>
            <a:endParaRPr lang="es-CO" dirty="0"/>
          </a:p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EAABAA3C-7BF1-424D-A5EF-8BE7EA457A4D}"/>
              </a:ext>
            </a:extLst>
          </p:cNvPr>
          <p:cNvSpPr txBox="1"/>
          <p:nvPr/>
        </p:nvSpPr>
        <p:spPr>
          <a:xfrm>
            <a:off x="6361267" y="4106122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CC</a:t>
            </a:r>
          </a:p>
          <a:p>
            <a:endParaRPr lang="es-CO" dirty="0"/>
          </a:p>
          <a:p>
            <a:r>
              <a:rPr lang="es-CO" dirty="0"/>
              <a:t>BB</a:t>
            </a:r>
          </a:p>
          <a:p>
            <a:endParaRPr lang="es-CO" dirty="0"/>
          </a:p>
          <a:p>
            <a:r>
              <a:rPr lang="es-CO" dirty="0"/>
              <a:t>AA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565A69F-8D80-4424-AED6-952FF5010F1A}"/>
              </a:ext>
            </a:extLst>
          </p:cNvPr>
          <p:cNvSpPr txBox="1"/>
          <p:nvPr/>
        </p:nvSpPr>
        <p:spPr>
          <a:xfrm>
            <a:off x="7241325" y="4106122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  <a:p>
            <a:endParaRPr lang="es-CO" dirty="0"/>
          </a:p>
          <a:p>
            <a:r>
              <a:rPr lang="es-CO" dirty="0"/>
              <a:t>02</a:t>
            </a:r>
          </a:p>
          <a:p>
            <a:endParaRPr lang="es-CO" dirty="0"/>
          </a:p>
          <a:p>
            <a:r>
              <a:rPr lang="es-CO" dirty="0"/>
              <a:t>01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A476908-11C1-44B8-9B8D-0C6348E63E2D}"/>
              </a:ext>
            </a:extLst>
          </p:cNvPr>
          <p:cNvSpPr txBox="1"/>
          <p:nvPr/>
        </p:nvSpPr>
        <p:spPr>
          <a:xfrm>
            <a:off x="10693373" y="5695977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C166AF0C-0CC9-4EDB-B5B6-78C00F494006}"/>
              </a:ext>
            </a:extLst>
          </p:cNvPr>
          <p:cNvSpPr txBox="1"/>
          <p:nvPr/>
        </p:nvSpPr>
        <p:spPr>
          <a:xfrm>
            <a:off x="11544294" y="5695977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53A48A34-DBF2-4B65-94B6-95BDE5416376}"/>
              </a:ext>
            </a:extLst>
          </p:cNvPr>
          <p:cNvSpPr txBox="1"/>
          <p:nvPr/>
        </p:nvSpPr>
        <p:spPr>
          <a:xfrm>
            <a:off x="11164154" y="6033555"/>
            <a:ext cx="64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-</a:t>
            </a:r>
            <a:endParaRPr lang="es-CO" sz="280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DB75745-0810-79E7-7AA2-EFCBB81941CC}"/>
              </a:ext>
            </a:extLst>
          </p:cNvPr>
          <p:cNvSpPr txBox="1"/>
          <p:nvPr/>
        </p:nvSpPr>
        <p:spPr>
          <a:xfrm>
            <a:off x="10424156" y="338817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B9FE417-4773-89AA-6C29-D8CF404BF8FB}"/>
              </a:ext>
            </a:extLst>
          </p:cNvPr>
          <p:cNvSpPr txBox="1"/>
          <p:nvPr/>
        </p:nvSpPr>
        <p:spPr>
          <a:xfrm>
            <a:off x="11275077" y="338817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23B6C1B-75AD-599C-8181-3096FAE2D7B8}"/>
              </a:ext>
            </a:extLst>
          </p:cNvPr>
          <p:cNvSpPr txBox="1"/>
          <p:nvPr/>
        </p:nvSpPr>
        <p:spPr>
          <a:xfrm>
            <a:off x="10894937" y="676395"/>
            <a:ext cx="64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01</a:t>
            </a:r>
            <a:endParaRPr lang="es-CO" sz="2800" b="1" dirty="0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9992740-5B6E-9666-85B1-383F45AAFAAD}"/>
              </a:ext>
            </a:extLst>
          </p:cNvPr>
          <p:cNvCxnSpPr/>
          <p:nvPr/>
        </p:nvCxnSpPr>
        <p:spPr>
          <a:xfrm>
            <a:off x="729072" y="4675517"/>
            <a:ext cx="285534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0F3262A4-88E9-1FCF-2A8C-FAFBE231EE19}"/>
              </a:ext>
            </a:extLst>
          </p:cNvPr>
          <p:cNvSpPr txBox="1"/>
          <p:nvPr/>
        </p:nvSpPr>
        <p:spPr>
          <a:xfrm>
            <a:off x="8466044" y="370571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BB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537D246-6D1F-6011-409A-1A4418AC3AD2}"/>
              </a:ext>
            </a:extLst>
          </p:cNvPr>
          <p:cNvSpPr txBox="1"/>
          <p:nvPr/>
        </p:nvSpPr>
        <p:spPr>
          <a:xfrm>
            <a:off x="9316965" y="370571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A428431-A13D-5F8E-ACDD-3FFC7710750D}"/>
              </a:ext>
            </a:extLst>
          </p:cNvPr>
          <p:cNvSpPr txBox="1"/>
          <p:nvPr/>
        </p:nvSpPr>
        <p:spPr>
          <a:xfrm>
            <a:off x="8936825" y="708149"/>
            <a:ext cx="64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02</a:t>
            </a:r>
            <a:endParaRPr lang="es-CO" sz="2800" b="1" dirty="0"/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0566CEB6-21A1-B31B-E64F-B203AD0B6A09}"/>
              </a:ext>
            </a:extLst>
          </p:cNvPr>
          <p:cNvSpPr/>
          <p:nvPr/>
        </p:nvSpPr>
        <p:spPr>
          <a:xfrm>
            <a:off x="9894221" y="455933"/>
            <a:ext cx="541765" cy="1986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31396E0-0F07-E9B3-FA96-A650A6D55F85}"/>
              </a:ext>
            </a:extLst>
          </p:cNvPr>
          <p:cNvSpPr txBox="1"/>
          <p:nvPr/>
        </p:nvSpPr>
        <p:spPr>
          <a:xfrm>
            <a:off x="10755486" y="1087995"/>
            <a:ext cx="1505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Tope</a:t>
            </a:r>
            <a:endParaRPr lang="es-CO" sz="2400" dirty="0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94D47B6A-881B-2A94-8262-5A9CB5F9D917}"/>
              </a:ext>
            </a:extLst>
          </p:cNvPr>
          <p:cNvCxnSpPr/>
          <p:nvPr/>
        </p:nvCxnSpPr>
        <p:spPr>
          <a:xfrm flipV="1">
            <a:off x="10350934" y="938005"/>
            <a:ext cx="1590899" cy="85822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49DCE9C7-5036-E3CB-AADB-BF0CB2CCF07E}"/>
              </a:ext>
            </a:extLst>
          </p:cNvPr>
          <p:cNvCxnSpPr/>
          <p:nvPr/>
        </p:nvCxnSpPr>
        <p:spPr>
          <a:xfrm>
            <a:off x="624701" y="5246139"/>
            <a:ext cx="285534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539C79D-872A-FB84-8412-E4B72D291614}"/>
              </a:ext>
            </a:extLst>
          </p:cNvPr>
          <p:cNvSpPr txBox="1"/>
          <p:nvPr/>
        </p:nvSpPr>
        <p:spPr>
          <a:xfrm>
            <a:off x="6631195" y="388408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CC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75C29E1-9A2F-9807-B2A9-DDC1F5B3D9FC}"/>
              </a:ext>
            </a:extLst>
          </p:cNvPr>
          <p:cNvSpPr txBox="1"/>
          <p:nvPr/>
        </p:nvSpPr>
        <p:spPr>
          <a:xfrm>
            <a:off x="7507426" y="388408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02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639A0E0-B4A4-F793-4FBD-8C73E105682F}"/>
              </a:ext>
            </a:extLst>
          </p:cNvPr>
          <p:cNvSpPr txBox="1"/>
          <p:nvPr/>
        </p:nvSpPr>
        <p:spPr>
          <a:xfrm>
            <a:off x="7127286" y="725986"/>
            <a:ext cx="64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03</a:t>
            </a:r>
            <a:endParaRPr lang="es-CO" sz="2800" b="1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1CB408ED-AF35-9184-90BE-02BE746FBA8C}"/>
              </a:ext>
            </a:extLst>
          </p:cNvPr>
          <p:cNvSpPr txBox="1"/>
          <p:nvPr/>
        </p:nvSpPr>
        <p:spPr>
          <a:xfrm>
            <a:off x="6907604" y="1174588"/>
            <a:ext cx="1505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Tope</a:t>
            </a:r>
            <a:endParaRPr lang="es-CO" sz="2400" dirty="0"/>
          </a:p>
        </p:txBody>
      </p: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98DA3266-76EF-8345-E59C-1F0F022D43B7}"/>
              </a:ext>
            </a:extLst>
          </p:cNvPr>
          <p:cNvCxnSpPr/>
          <p:nvPr/>
        </p:nvCxnSpPr>
        <p:spPr>
          <a:xfrm flipV="1">
            <a:off x="6426838" y="1012314"/>
            <a:ext cx="1590899" cy="85822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echa: a la derecha 24">
            <a:extLst>
              <a:ext uri="{FF2B5EF4-FFF2-40B4-BE49-F238E27FC236}">
                <a16:creationId xmlns:a16="http://schemas.microsoft.com/office/drawing/2014/main" id="{DDE004FA-2A22-C13E-C770-D253654DFA30}"/>
              </a:ext>
            </a:extLst>
          </p:cNvPr>
          <p:cNvSpPr/>
          <p:nvPr/>
        </p:nvSpPr>
        <p:spPr>
          <a:xfrm>
            <a:off x="8027939" y="424179"/>
            <a:ext cx="541765" cy="1986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49BBD33-FB5D-CA63-F3B6-831D6EF7656F}"/>
              </a:ext>
            </a:extLst>
          </p:cNvPr>
          <p:cNvSpPr txBox="1"/>
          <p:nvPr/>
        </p:nvSpPr>
        <p:spPr>
          <a:xfrm>
            <a:off x="5935805" y="2776241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AA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516789FB-E555-E780-17F5-5E8D99CE6B62}"/>
              </a:ext>
            </a:extLst>
          </p:cNvPr>
          <p:cNvSpPr txBox="1"/>
          <p:nvPr/>
        </p:nvSpPr>
        <p:spPr>
          <a:xfrm>
            <a:off x="6773942" y="2783661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0CEE2F05-7A2D-6F36-8187-E86C1854F690}"/>
              </a:ext>
            </a:extLst>
          </p:cNvPr>
          <p:cNvCxnSpPr/>
          <p:nvPr/>
        </p:nvCxnSpPr>
        <p:spPr>
          <a:xfrm>
            <a:off x="5194712" y="4675517"/>
            <a:ext cx="285534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D31566F5-FFC4-CFD4-CCD6-7A539BFF3C34}"/>
              </a:ext>
            </a:extLst>
          </p:cNvPr>
          <p:cNvCxnSpPr>
            <a:cxnSpLocks/>
          </p:cNvCxnSpPr>
          <p:nvPr/>
        </p:nvCxnSpPr>
        <p:spPr>
          <a:xfrm flipV="1">
            <a:off x="7883486" y="250642"/>
            <a:ext cx="686218" cy="59657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ímbolo &quot;No permitido&quot; 34">
            <a:extLst>
              <a:ext uri="{FF2B5EF4-FFF2-40B4-BE49-F238E27FC236}">
                <a16:creationId xmlns:a16="http://schemas.microsoft.com/office/drawing/2014/main" id="{D21C446D-DC1C-834F-D5CC-D7B9908EAB55}"/>
              </a:ext>
            </a:extLst>
          </p:cNvPr>
          <p:cNvSpPr/>
          <p:nvPr/>
        </p:nvSpPr>
        <p:spPr>
          <a:xfrm>
            <a:off x="10452115" y="280240"/>
            <a:ext cx="1251446" cy="1015663"/>
          </a:xfrm>
          <a:prstGeom prst="noSmoking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4F0586AE-E890-85C3-DFBE-6D3CD2072367}"/>
              </a:ext>
            </a:extLst>
          </p:cNvPr>
          <p:cNvCxnSpPr/>
          <p:nvPr/>
        </p:nvCxnSpPr>
        <p:spPr>
          <a:xfrm>
            <a:off x="5217509" y="5246139"/>
            <a:ext cx="285534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Símbolo &quot;No permitido&quot; 36">
            <a:extLst>
              <a:ext uri="{FF2B5EF4-FFF2-40B4-BE49-F238E27FC236}">
                <a16:creationId xmlns:a16="http://schemas.microsoft.com/office/drawing/2014/main" id="{8430A69E-CF7C-7E64-639F-C59DFAB99EB0}"/>
              </a:ext>
            </a:extLst>
          </p:cNvPr>
          <p:cNvSpPr/>
          <p:nvPr/>
        </p:nvSpPr>
        <p:spPr>
          <a:xfrm>
            <a:off x="6904893" y="307675"/>
            <a:ext cx="1251446" cy="1015663"/>
          </a:xfrm>
          <a:prstGeom prst="noSmoking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8" name="Flecha: a la derecha 37">
            <a:extLst>
              <a:ext uri="{FF2B5EF4-FFF2-40B4-BE49-F238E27FC236}">
                <a16:creationId xmlns:a16="http://schemas.microsoft.com/office/drawing/2014/main" id="{6DB28D9F-CCE0-FD5A-8B2E-169CC17C3874}"/>
              </a:ext>
            </a:extLst>
          </p:cNvPr>
          <p:cNvSpPr/>
          <p:nvPr/>
        </p:nvSpPr>
        <p:spPr>
          <a:xfrm>
            <a:off x="7459258" y="2828057"/>
            <a:ext cx="541765" cy="1986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A72D4976-A7A9-A6A8-172B-15FF131AC180}"/>
              </a:ext>
            </a:extLst>
          </p:cNvPr>
          <p:cNvSpPr txBox="1"/>
          <p:nvPr/>
        </p:nvSpPr>
        <p:spPr>
          <a:xfrm>
            <a:off x="7909890" y="2697669"/>
            <a:ext cx="1676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Tope</a:t>
            </a:r>
            <a:endParaRPr lang="es-CO" sz="2400" dirty="0"/>
          </a:p>
        </p:txBody>
      </p:sp>
      <p:sp>
        <p:nvSpPr>
          <p:cNvPr id="43" name="Símbolo &quot;No permitido&quot; 42">
            <a:extLst>
              <a:ext uri="{FF2B5EF4-FFF2-40B4-BE49-F238E27FC236}">
                <a16:creationId xmlns:a16="http://schemas.microsoft.com/office/drawing/2014/main" id="{1FF8A6DC-5150-5AC7-6489-C5145EB69640}"/>
              </a:ext>
            </a:extLst>
          </p:cNvPr>
          <p:cNvSpPr/>
          <p:nvPr/>
        </p:nvSpPr>
        <p:spPr>
          <a:xfrm>
            <a:off x="8716267" y="396161"/>
            <a:ext cx="1251446" cy="1015663"/>
          </a:xfrm>
          <a:prstGeom prst="noSmoking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FFE06CB1-6756-52CC-EC88-31861E7AAAA8}"/>
              </a:ext>
            </a:extLst>
          </p:cNvPr>
          <p:cNvCxnSpPr/>
          <p:nvPr/>
        </p:nvCxnSpPr>
        <p:spPr>
          <a:xfrm>
            <a:off x="5194711" y="5795355"/>
            <a:ext cx="285534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E75EE4BD-F2D3-B2F5-BDBC-392B439CA1B0}"/>
              </a:ext>
            </a:extLst>
          </p:cNvPr>
          <p:cNvSpPr txBox="1"/>
          <p:nvPr/>
        </p:nvSpPr>
        <p:spPr>
          <a:xfrm>
            <a:off x="9442282" y="1783407"/>
            <a:ext cx="1676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Tope =</a:t>
            </a:r>
            <a:r>
              <a:rPr lang="es-MX" sz="2400" dirty="0" err="1"/>
              <a:t>null</a:t>
            </a:r>
            <a:r>
              <a:rPr lang="es-MX" sz="2400" dirty="0"/>
              <a:t> </a:t>
            </a:r>
            <a:endParaRPr lang="es-CO" sz="2400" dirty="0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4D223DDA-E83F-8018-E4CE-24964E372F7C}"/>
              </a:ext>
            </a:extLst>
          </p:cNvPr>
          <p:cNvSpPr txBox="1"/>
          <p:nvPr/>
        </p:nvSpPr>
        <p:spPr>
          <a:xfrm>
            <a:off x="6252526" y="5836130"/>
            <a:ext cx="1977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HAY LISTA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263948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216</Words>
  <Application>Microsoft Office PowerPoint</Application>
  <PresentationFormat>Panorámica</PresentationFormat>
  <Paragraphs>126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Sebastián Carvajal Ospina</cp:lastModifiedBy>
  <cp:revision>53</cp:revision>
  <dcterms:created xsi:type="dcterms:W3CDTF">2020-03-22T23:16:59Z</dcterms:created>
  <dcterms:modified xsi:type="dcterms:W3CDTF">2024-03-16T14:51:36Z</dcterms:modified>
</cp:coreProperties>
</file>