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6" r:id="rId4"/>
    <p:sldId id="267" r:id="rId5"/>
    <p:sldId id="268" r:id="rId6"/>
    <p:sldId id="269" r:id="rId7"/>
    <p:sldId id="276" r:id="rId8"/>
    <p:sldId id="277" r:id="rId9"/>
    <p:sldId id="275" r:id="rId10"/>
    <p:sldId id="278" r:id="rId11"/>
    <p:sldId id="279" r:id="rId12"/>
    <p:sldId id="259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66" d="100"/>
          <a:sy n="66" d="100"/>
        </p:scale>
        <p:origin x="98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9/03/2024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059833" y="-40248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665804" y="346456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Representación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24D6DF1-C13C-4902-A19B-CC6EBD8C32B4}"/>
              </a:ext>
            </a:extLst>
          </p:cNvPr>
          <p:cNvSpPr txBox="1"/>
          <p:nvPr/>
        </p:nvSpPr>
        <p:spPr>
          <a:xfrm>
            <a:off x="4857994" y="166956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D42BB29-9E85-4009-898B-AC5B9539A438}"/>
              </a:ext>
            </a:extLst>
          </p:cNvPr>
          <p:cNvSpPr txBox="1"/>
          <p:nvPr/>
        </p:nvSpPr>
        <p:spPr>
          <a:xfrm>
            <a:off x="5872980" y="166956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7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2690587" y="4503699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Anterior = LI(X)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4725679" y="5488776"/>
            <a:ext cx="3147951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 = Dato(X)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66B83CB-079E-492E-88C9-33EA3C7AE512}"/>
              </a:ext>
            </a:extLst>
          </p:cNvPr>
          <p:cNvSpPr/>
          <p:nvPr/>
        </p:nvSpPr>
        <p:spPr>
          <a:xfrm>
            <a:off x="6199285" y="3799786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3C55BE7-D0D0-4929-ACC3-095F8619B577}"/>
              </a:ext>
            </a:extLst>
          </p:cNvPr>
          <p:cNvCxnSpPr>
            <a:cxnSpLocks/>
          </p:cNvCxnSpPr>
          <p:nvPr/>
        </p:nvCxnSpPr>
        <p:spPr>
          <a:xfrm>
            <a:off x="6266355" y="3946153"/>
            <a:ext cx="0" cy="14350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6D7031D0-3EB2-42DE-9980-8C06A4D111DE}"/>
              </a:ext>
            </a:extLst>
          </p:cNvPr>
          <p:cNvCxnSpPr>
            <a:endCxn id="23" idx="3"/>
          </p:cNvCxnSpPr>
          <p:nvPr/>
        </p:nvCxnSpPr>
        <p:spPr>
          <a:xfrm flipH="1">
            <a:off x="6852047" y="5891122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129182B1-0074-4DE6-A571-994D4419BF74}"/>
              </a:ext>
            </a:extLst>
          </p:cNvPr>
          <p:cNvSpPr/>
          <p:nvPr/>
        </p:nvSpPr>
        <p:spPr>
          <a:xfrm>
            <a:off x="7081861" y="3810401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F657757B-8672-4020-8DB4-CC688680BD8F}"/>
              </a:ext>
            </a:extLst>
          </p:cNvPr>
          <p:cNvCxnSpPr>
            <a:cxnSpLocks/>
          </p:cNvCxnSpPr>
          <p:nvPr/>
        </p:nvCxnSpPr>
        <p:spPr>
          <a:xfrm>
            <a:off x="7151730" y="3922614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847253" y="933536"/>
            <a:ext cx="11331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Tiene un apuntador adicional que nos ubica en el nodo Anterior</a:t>
            </a:r>
          </a:p>
        </p:txBody>
      </p: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7560930" y="45741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Siguiente= LD(X)</a:t>
            </a:r>
          </a:p>
        </p:txBody>
      </p: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A46F1217-5062-4C5A-A288-51A04BA0708B}"/>
              </a:ext>
            </a:extLst>
          </p:cNvPr>
          <p:cNvCxnSpPr>
            <a:cxnSpLocks/>
          </p:cNvCxnSpPr>
          <p:nvPr/>
        </p:nvCxnSpPr>
        <p:spPr>
          <a:xfrm flipH="1">
            <a:off x="5058130" y="4835718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BB8E7C06-7AFE-48E0-B0D3-E32B82AD054C}"/>
              </a:ext>
            </a:extLst>
          </p:cNvPr>
          <p:cNvCxnSpPr>
            <a:cxnSpLocks/>
          </p:cNvCxnSpPr>
          <p:nvPr/>
        </p:nvCxnSpPr>
        <p:spPr>
          <a:xfrm flipV="1">
            <a:off x="7148931" y="4873770"/>
            <a:ext cx="389921" cy="66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0CF1C60-E5AF-4758-993F-BF5C193D2415}"/>
              </a:ext>
            </a:extLst>
          </p:cNvPr>
          <p:cNvSpPr txBox="1"/>
          <p:nvPr/>
        </p:nvSpPr>
        <p:spPr>
          <a:xfrm>
            <a:off x="4133869" y="166956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A8EF0CD-FF12-45FD-AA20-5C1AAD963EF8}"/>
              </a:ext>
            </a:extLst>
          </p:cNvPr>
          <p:cNvSpPr txBox="1"/>
          <p:nvPr/>
        </p:nvSpPr>
        <p:spPr>
          <a:xfrm>
            <a:off x="7834187" y="16637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17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1FBF0A1-B13B-4CE1-84C2-B98F398AF43C}"/>
              </a:ext>
            </a:extLst>
          </p:cNvPr>
          <p:cNvSpPr txBox="1"/>
          <p:nvPr/>
        </p:nvSpPr>
        <p:spPr>
          <a:xfrm>
            <a:off x="8849173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6B3C9C0-FEB5-417B-BECC-7ECA72F19A85}"/>
              </a:ext>
            </a:extLst>
          </p:cNvPr>
          <p:cNvSpPr txBox="1"/>
          <p:nvPr/>
        </p:nvSpPr>
        <p:spPr>
          <a:xfrm>
            <a:off x="7110062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46D9D19-682C-4C59-A1AF-756190D4A214}"/>
              </a:ext>
            </a:extLst>
          </p:cNvPr>
          <p:cNvCxnSpPr/>
          <p:nvPr/>
        </p:nvCxnSpPr>
        <p:spPr>
          <a:xfrm flipH="1">
            <a:off x="6413244" y="1928752"/>
            <a:ext cx="63055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77E40F4E-0D4F-46E4-96EB-BF9778C1B51B}"/>
              </a:ext>
            </a:extLst>
          </p:cNvPr>
          <p:cNvCxnSpPr/>
          <p:nvPr/>
        </p:nvCxnSpPr>
        <p:spPr>
          <a:xfrm>
            <a:off x="6386739" y="1756476"/>
            <a:ext cx="69681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B26A42B-E7B3-41C4-A097-C1520467E028}"/>
              </a:ext>
            </a:extLst>
          </p:cNvPr>
          <p:cNvSpPr txBox="1"/>
          <p:nvPr/>
        </p:nvSpPr>
        <p:spPr>
          <a:xfrm>
            <a:off x="4854918" y="203889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B1916F6-6A0C-479B-96BE-88A8CD28FFEC}"/>
              </a:ext>
            </a:extLst>
          </p:cNvPr>
          <p:cNvSpPr txBox="1"/>
          <p:nvPr/>
        </p:nvSpPr>
        <p:spPr>
          <a:xfrm>
            <a:off x="7863169" y="205605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07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CDC89A1-D3A0-4BDF-B80A-2D556D251B60}"/>
              </a:ext>
            </a:extLst>
          </p:cNvPr>
          <p:cNvSpPr txBox="1"/>
          <p:nvPr/>
        </p:nvSpPr>
        <p:spPr>
          <a:xfrm>
            <a:off x="720878" y="2475869"/>
            <a:ext cx="11331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/>
              <a:t>Apuntador </a:t>
            </a:r>
            <a:r>
              <a:rPr lang="es-CO" sz="2800" b="1" dirty="0"/>
              <a:t>LI </a:t>
            </a:r>
            <a:r>
              <a:rPr lang="es-CO" sz="2800" dirty="0"/>
              <a:t>del primer nodo es </a:t>
            </a:r>
            <a:r>
              <a:rPr lang="es-CO" sz="2800" b="1" dirty="0"/>
              <a:t>Null</a:t>
            </a:r>
          </a:p>
          <a:p>
            <a:pPr algn="ctr"/>
            <a:r>
              <a:rPr lang="es-CO" sz="2800" dirty="0"/>
              <a:t>Apuntador </a:t>
            </a:r>
            <a:r>
              <a:rPr lang="es-CO" sz="2800" b="1" dirty="0"/>
              <a:t>LD</a:t>
            </a:r>
            <a:r>
              <a:rPr lang="es-CO" sz="2800" dirty="0"/>
              <a:t> del Último nodo es </a:t>
            </a:r>
            <a:r>
              <a:rPr lang="es-CO" sz="2800" b="1" dirty="0"/>
              <a:t>Null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1C9021C-7346-48A3-B27C-26700FA4F1A7}"/>
              </a:ext>
            </a:extLst>
          </p:cNvPr>
          <p:cNvSpPr txBox="1"/>
          <p:nvPr/>
        </p:nvSpPr>
        <p:spPr>
          <a:xfrm>
            <a:off x="784867" y="1453461"/>
            <a:ext cx="278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Gráficamente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8F0301B-3C86-4E6F-8F05-EEF0CA25F062}"/>
              </a:ext>
            </a:extLst>
          </p:cNvPr>
          <p:cNvSpPr txBox="1"/>
          <p:nvPr/>
        </p:nvSpPr>
        <p:spPr>
          <a:xfrm>
            <a:off x="5582002" y="361862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F7ABC8-FCC0-423A-987A-39F56FF0F08C}"/>
              </a:ext>
            </a:extLst>
          </p:cNvPr>
          <p:cNvSpPr txBox="1"/>
          <p:nvPr/>
        </p:nvSpPr>
        <p:spPr>
          <a:xfrm>
            <a:off x="6596988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LD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882C6CC-1883-439E-9687-1A3DD899C9B5}"/>
              </a:ext>
            </a:extLst>
          </p:cNvPr>
          <p:cNvSpPr txBox="1"/>
          <p:nvPr/>
        </p:nvSpPr>
        <p:spPr>
          <a:xfrm>
            <a:off x="4857877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LI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4C819104-AA3C-4446-A23C-2BB0914BC9AE}"/>
              </a:ext>
            </a:extLst>
          </p:cNvPr>
          <p:cNvSpPr/>
          <p:nvPr/>
        </p:nvSpPr>
        <p:spPr>
          <a:xfrm>
            <a:off x="5380980" y="3775878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A7AE1278-1434-49C5-8A78-30AF918FDC55}"/>
              </a:ext>
            </a:extLst>
          </p:cNvPr>
          <p:cNvCxnSpPr>
            <a:cxnSpLocks/>
          </p:cNvCxnSpPr>
          <p:nvPr/>
        </p:nvCxnSpPr>
        <p:spPr>
          <a:xfrm>
            <a:off x="5450849" y="3888091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  <p:bldP spid="33" grpId="0" animBg="1"/>
      <p:bldP spid="76" grpId="0"/>
      <p:bldP spid="82" grpId="0" animBg="1"/>
      <p:bldP spid="58" grpId="0"/>
      <p:bldP spid="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</a:t>
            </a:r>
          </a:p>
          <a:p>
            <a:r>
              <a:rPr lang="es-CO" dirty="0"/>
              <a:t>2</a:t>
            </a:r>
          </a:p>
          <a:p>
            <a:r>
              <a:rPr lang="es-CO" dirty="0">
                <a:highlight>
                  <a:srgbClr val="FFFF00"/>
                </a:highlight>
              </a:rPr>
              <a:t>6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6</a:t>
            </a:r>
          </a:p>
          <a:p>
            <a:r>
              <a:rPr lang="es-CO" dirty="0"/>
              <a:t>8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3166673" y="1822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4181659" y="18228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2442548" y="18228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3191140" y="217859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BD652CE-8D65-F43F-74CF-D6E32F2DE864}"/>
              </a:ext>
            </a:extLst>
          </p:cNvPr>
          <p:cNvSpPr txBox="1"/>
          <p:nvPr/>
        </p:nvSpPr>
        <p:spPr>
          <a:xfrm>
            <a:off x="6276265" y="98552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18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34BA14C-EB96-C6B4-6EBD-B8687548A65F}"/>
              </a:ext>
            </a:extLst>
          </p:cNvPr>
          <p:cNvSpPr txBox="1"/>
          <p:nvPr/>
        </p:nvSpPr>
        <p:spPr>
          <a:xfrm>
            <a:off x="7291251" y="98552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0EB9CB-009C-5E0E-CB70-678A9F7A2F51}"/>
              </a:ext>
            </a:extLst>
          </p:cNvPr>
          <p:cNvSpPr txBox="1"/>
          <p:nvPr/>
        </p:nvSpPr>
        <p:spPr>
          <a:xfrm>
            <a:off x="5552140" y="98552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20AD120-E38D-F6F5-2D0E-F99746EAEC6A}"/>
              </a:ext>
            </a:extLst>
          </p:cNvPr>
          <p:cNvSpPr txBox="1"/>
          <p:nvPr/>
        </p:nvSpPr>
        <p:spPr>
          <a:xfrm>
            <a:off x="6300732" y="134126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1B05D65-D30C-D951-CF28-C0D2A767A278}"/>
              </a:ext>
            </a:extLst>
          </p:cNvPr>
          <p:cNvSpPr txBox="1"/>
          <p:nvPr/>
        </p:nvSpPr>
        <p:spPr>
          <a:xfrm>
            <a:off x="6969810" y="-5031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93D9553-144B-AFBF-4A56-C677F656B363}"/>
              </a:ext>
            </a:extLst>
          </p:cNvPr>
          <p:cNvSpPr txBox="1"/>
          <p:nvPr/>
        </p:nvSpPr>
        <p:spPr>
          <a:xfrm>
            <a:off x="5794779" y="-6413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72AEDBD2-045E-0B24-AB69-A2A36E787747}"/>
              </a:ext>
            </a:extLst>
          </p:cNvPr>
          <p:cNvCxnSpPr/>
          <p:nvPr/>
        </p:nvCxnSpPr>
        <p:spPr>
          <a:xfrm flipV="1">
            <a:off x="5940094" y="263936"/>
            <a:ext cx="602481" cy="54693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B5CF0DD1-3BF9-2873-D980-73B67339A005}"/>
              </a:ext>
            </a:extLst>
          </p:cNvPr>
          <p:cNvCxnSpPr/>
          <p:nvPr/>
        </p:nvCxnSpPr>
        <p:spPr>
          <a:xfrm flipV="1">
            <a:off x="7084067" y="296483"/>
            <a:ext cx="602481" cy="54693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72A3B287-9A90-F4F5-0F0A-F95C06F21EBD}"/>
              </a:ext>
            </a:extLst>
          </p:cNvPr>
          <p:cNvCxnSpPr/>
          <p:nvPr/>
        </p:nvCxnSpPr>
        <p:spPr>
          <a:xfrm flipV="1">
            <a:off x="6334368" y="294786"/>
            <a:ext cx="602481" cy="54693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43FC5630-DC8C-2378-0C1E-973BEE328D41}"/>
              </a:ext>
            </a:extLst>
          </p:cNvPr>
          <p:cNvCxnSpPr>
            <a:cxnSpLocks/>
          </p:cNvCxnSpPr>
          <p:nvPr/>
        </p:nvCxnSpPr>
        <p:spPr>
          <a:xfrm flipH="1">
            <a:off x="6006105" y="798264"/>
            <a:ext cx="49156" cy="31208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6795850B-9BCE-E9B1-458A-55E271511860}"/>
              </a:ext>
            </a:extLst>
          </p:cNvPr>
          <p:cNvCxnSpPr>
            <a:cxnSpLocks/>
            <a:endCxn id="100" idx="2"/>
          </p:cNvCxnSpPr>
          <p:nvPr/>
        </p:nvCxnSpPr>
        <p:spPr>
          <a:xfrm flipV="1">
            <a:off x="7266716" y="739271"/>
            <a:ext cx="108054" cy="3095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493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44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6</a:t>
            </a:r>
          </a:p>
          <a:p>
            <a:r>
              <a:rPr lang="es-CO" dirty="0"/>
              <a:t>8</a:t>
            </a:r>
          </a:p>
          <a:p>
            <a:r>
              <a:rPr lang="es-CO" dirty="0">
                <a:highlight>
                  <a:srgbClr val="FFFF00"/>
                </a:highlight>
              </a:rPr>
              <a:t>12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6</a:t>
            </a:r>
          </a:p>
          <a:p>
            <a:r>
              <a:rPr lang="es-CO" dirty="0"/>
              <a:t>8</a:t>
            </a:r>
          </a:p>
          <a:p>
            <a:r>
              <a:rPr lang="es-CO" dirty="0"/>
              <a:t>12</a:t>
            </a:r>
          </a:p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44</a:t>
            </a: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3166673" y="1822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4181659" y="18228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2442548" y="18228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3291596" y="22381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28F686C-9AEA-1AA4-4AE6-C0D7F19620E0}"/>
              </a:ext>
            </a:extLst>
          </p:cNvPr>
          <p:cNvSpPr txBox="1"/>
          <p:nvPr/>
        </p:nvSpPr>
        <p:spPr>
          <a:xfrm>
            <a:off x="12914110" y="96265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44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D7727BD-8E4A-51EA-BE88-ACD6777584FB}"/>
              </a:ext>
            </a:extLst>
          </p:cNvPr>
          <p:cNvSpPr txBox="1"/>
          <p:nvPr/>
        </p:nvSpPr>
        <p:spPr>
          <a:xfrm>
            <a:off x="13929096" y="962653"/>
            <a:ext cx="7455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F8BC568-D2A4-D543-D12C-F982B371C1E7}"/>
              </a:ext>
            </a:extLst>
          </p:cNvPr>
          <p:cNvSpPr txBox="1"/>
          <p:nvPr/>
        </p:nvSpPr>
        <p:spPr>
          <a:xfrm>
            <a:off x="12189985" y="96265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30FC35E-7DD9-F116-A9E0-1816F85CFA31}"/>
              </a:ext>
            </a:extLst>
          </p:cNvPr>
          <p:cNvSpPr txBox="1"/>
          <p:nvPr/>
        </p:nvSpPr>
        <p:spPr>
          <a:xfrm>
            <a:off x="12938577" y="131839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C631547-573D-5BAF-4B5B-62AFA5A67D87}"/>
              </a:ext>
            </a:extLst>
          </p:cNvPr>
          <p:cNvSpPr txBox="1"/>
          <p:nvPr/>
        </p:nvSpPr>
        <p:spPr>
          <a:xfrm>
            <a:off x="11326944" y="-5588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380812C6-C7C8-F63A-590F-1980C46C9EE7}"/>
              </a:ext>
            </a:extLst>
          </p:cNvPr>
          <p:cNvCxnSpPr/>
          <p:nvPr/>
        </p:nvCxnSpPr>
        <p:spPr>
          <a:xfrm flipV="1">
            <a:off x="11322000" y="356256"/>
            <a:ext cx="867985" cy="4248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B07D9F62-57F6-B62E-4BE4-D550C3D11103}"/>
              </a:ext>
            </a:extLst>
          </p:cNvPr>
          <p:cNvCxnSpPr>
            <a:cxnSpLocks/>
          </p:cNvCxnSpPr>
          <p:nvPr/>
        </p:nvCxnSpPr>
        <p:spPr>
          <a:xfrm flipH="1" flipV="1">
            <a:off x="12327695" y="537612"/>
            <a:ext cx="534530" cy="3088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6C543B4-8617-67B9-3EBF-556DA64F78EE}"/>
              </a:ext>
            </a:extLst>
          </p:cNvPr>
          <p:cNvCxnSpPr>
            <a:cxnSpLocks/>
          </p:cNvCxnSpPr>
          <p:nvPr/>
        </p:nvCxnSpPr>
        <p:spPr>
          <a:xfrm>
            <a:off x="11601492" y="824573"/>
            <a:ext cx="726203" cy="5074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04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5303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COMPROMISO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1-Investigar el Algoritmo para borrar con listas doblemente ligadas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4" y="2062942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8" y="161451"/>
            <a:ext cx="258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Recorridos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3350984" y="12777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6042992" y="125919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8725615" y="12406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FF3B-6CD7-4003-A3B9-3105BCA1F166}"/>
              </a:ext>
            </a:extLst>
          </p:cNvPr>
          <p:cNvSpPr txBox="1"/>
          <p:nvPr/>
        </p:nvSpPr>
        <p:spPr>
          <a:xfrm>
            <a:off x="1909735" y="112487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77E5FCE-206D-4313-9CAD-F0C0F6215DF0}"/>
              </a:ext>
            </a:extLst>
          </p:cNvPr>
          <p:cNvSpPr txBox="1"/>
          <p:nvPr/>
        </p:nvSpPr>
        <p:spPr>
          <a:xfrm>
            <a:off x="2924721" y="112487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FC0C6C-D27B-4375-B079-7386ECF2AAE3}"/>
              </a:ext>
            </a:extLst>
          </p:cNvPr>
          <p:cNvSpPr txBox="1"/>
          <p:nvPr/>
        </p:nvSpPr>
        <p:spPr>
          <a:xfrm>
            <a:off x="1185610" y="112487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6A5D08B-4C62-404D-8B61-6AA91EA15095}"/>
              </a:ext>
            </a:extLst>
          </p:cNvPr>
          <p:cNvSpPr txBox="1"/>
          <p:nvPr/>
        </p:nvSpPr>
        <p:spPr>
          <a:xfrm>
            <a:off x="4524541" y="11539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AFFDAA7-8F25-4058-BF98-1E436E9A31C4}"/>
              </a:ext>
            </a:extLst>
          </p:cNvPr>
          <p:cNvSpPr txBox="1"/>
          <p:nvPr/>
        </p:nvSpPr>
        <p:spPr>
          <a:xfrm>
            <a:off x="5539527" y="11539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1670609-C74B-4B9F-96CB-E03402CDCD18}"/>
              </a:ext>
            </a:extLst>
          </p:cNvPr>
          <p:cNvSpPr txBox="1"/>
          <p:nvPr/>
        </p:nvSpPr>
        <p:spPr>
          <a:xfrm>
            <a:off x="3800416" y="11539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9EAE377-37EE-4E78-B10F-71229DECEBF3}"/>
              </a:ext>
            </a:extLst>
          </p:cNvPr>
          <p:cNvSpPr txBox="1"/>
          <p:nvPr/>
        </p:nvSpPr>
        <p:spPr>
          <a:xfrm>
            <a:off x="7286676" y="11385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F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98B845C-DF01-4B4E-95B6-5A359AEA411C}"/>
              </a:ext>
            </a:extLst>
          </p:cNvPr>
          <p:cNvSpPr txBox="1"/>
          <p:nvPr/>
        </p:nvSpPr>
        <p:spPr>
          <a:xfrm>
            <a:off x="8301662" y="11385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DF16691-2E17-4D44-8576-507AD7930280}"/>
              </a:ext>
            </a:extLst>
          </p:cNvPr>
          <p:cNvSpPr txBox="1"/>
          <p:nvPr/>
        </p:nvSpPr>
        <p:spPr>
          <a:xfrm>
            <a:off x="6562551" y="11385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EEAB48-648D-4516-B346-AFA35A0FBB44}"/>
              </a:ext>
            </a:extLst>
          </p:cNvPr>
          <p:cNvSpPr txBox="1"/>
          <p:nvPr/>
        </p:nvSpPr>
        <p:spPr>
          <a:xfrm>
            <a:off x="9943961" y="11404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G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EAA2FD6-4D56-41E6-A839-0713829FE7AC}"/>
              </a:ext>
            </a:extLst>
          </p:cNvPr>
          <p:cNvSpPr txBox="1"/>
          <p:nvPr/>
        </p:nvSpPr>
        <p:spPr>
          <a:xfrm>
            <a:off x="10958947" y="1140402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8C400B7-78D5-49B8-8FC6-C5589FC7AAD4}"/>
              </a:ext>
            </a:extLst>
          </p:cNvPr>
          <p:cNvSpPr txBox="1"/>
          <p:nvPr/>
        </p:nvSpPr>
        <p:spPr>
          <a:xfrm>
            <a:off x="9219836" y="11404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FFFA2C6-8A00-4914-A295-4FE1996ECCCC}"/>
              </a:ext>
            </a:extLst>
          </p:cNvPr>
          <p:cNvSpPr txBox="1"/>
          <p:nvPr/>
        </p:nvSpPr>
        <p:spPr>
          <a:xfrm>
            <a:off x="3547393" y="-112025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6815D204-EDA9-449A-A669-2DA8D6A1E8BE}"/>
              </a:ext>
            </a:extLst>
          </p:cNvPr>
          <p:cNvSpPr txBox="1"/>
          <p:nvPr/>
        </p:nvSpPr>
        <p:spPr>
          <a:xfrm>
            <a:off x="1764131" y="155052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DBEE41A-4414-4487-8F55-935AFE0F42AC}"/>
              </a:ext>
            </a:extLst>
          </p:cNvPr>
          <p:cNvSpPr txBox="1"/>
          <p:nvPr/>
        </p:nvSpPr>
        <p:spPr>
          <a:xfrm>
            <a:off x="4514468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4F44D3E-756B-48A5-BB55-AA1541BF190F}"/>
              </a:ext>
            </a:extLst>
          </p:cNvPr>
          <p:cNvSpPr txBox="1"/>
          <p:nvPr/>
        </p:nvSpPr>
        <p:spPr>
          <a:xfrm>
            <a:off x="7422040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42DAFF7-E0ED-4768-98EE-C6264EF73853}"/>
              </a:ext>
            </a:extLst>
          </p:cNvPr>
          <p:cNvSpPr txBox="1"/>
          <p:nvPr/>
        </p:nvSpPr>
        <p:spPr>
          <a:xfrm>
            <a:off x="10073852" y="155209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0223F5E4-7348-4728-A433-56A1D8531978}"/>
              </a:ext>
            </a:extLst>
          </p:cNvPr>
          <p:cNvCxnSpPr/>
          <p:nvPr/>
        </p:nvCxnSpPr>
        <p:spPr>
          <a:xfrm flipH="1">
            <a:off x="3349828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158B92D0-CFE8-431F-BACD-AB5442F3BCA7}"/>
              </a:ext>
            </a:extLst>
          </p:cNvPr>
          <p:cNvCxnSpPr/>
          <p:nvPr/>
        </p:nvCxnSpPr>
        <p:spPr>
          <a:xfrm flipH="1">
            <a:off x="6058309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C08C089F-CBE0-402D-8474-D28E0B8882DB}"/>
              </a:ext>
            </a:extLst>
          </p:cNvPr>
          <p:cNvCxnSpPr/>
          <p:nvPr/>
        </p:nvCxnSpPr>
        <p:spPr>
          <a:xfrm flipH="1">
            <a:off x="8731886" y="1422439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4FF39E5C-7B75-400B-B22A-4119C39E7458}"/>
              </a:ext>
            </a:extLst>
          </p:cNvPr>
          <p:cNvCxnSpPr/>
          <p:nvPr/>
        </p:nvCxnSpPr>
        <p:spPr>
          <a:xfrm flipV="1">
            <a:off x="11586276" y="927655"/>
            <a:ext cx="0" cy="197222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132D8E4C-19F1-4D5E-8354-A97F6292A788}"/>
              </a:ext>
            </a:extLst>
          </p:cNvPr>
          <p:cNvCxnSpPr/>
          <p:nvPr/>
        </p:nvCxnSpPr>
        <p:spPr>
          <a:xfrm flipH="1">
            <a:off x="1298713" y="927655"/>
            <a:ext cx="10287563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DF467D6D-7453-40BF-9134-27353B4E5591}"/>
              </a:ext>
            </a:extLst>
          </p:cNvPr>
          <p:cNvSpPr txBox="1"/>
          <p:nvPr/>
        </p:nvSpPr>
        <p:spPr>
          <a:xfrm>
            <a:off x="5751503" y="365083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DI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AFBFD057-4386-456F-8068-3BF5AB6A7334}"/>
              </a:ext>
            </a:extLst>
          </p:cNvPr>
          <p:cNvSpPr txBox="1"/>
          <p:nvPr/>
        </p:nvSpPr>
        <p:spPr>
          <a:xfrm>
            <a:off x="5784759" y="1955871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ID</a:t>
            </a: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522F819C-3E18-4C42-BD04-46ACEDFE7ADA}"/>
              </a:ext>
            </a:extLst>
          </p:cNvPr>
          <p:cNvCxnSpPr/>
          <p:nvPr/>
        </p:nvCxnSpPr>
        <p:spPr>
          <a:xfrm>
            <a:off x="1185610" y="1507892"/>
            <a:ext cx="0" cy="50351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87CCC277-580D-416C-82D2-7572BCA87069}"/>
              </a:ext>
            </a:extLst>
          </p:cNvPr>
          <p:cNvCxnSpPr/>
          <p:nvPr/>
        </p:nvCxnSpPr>
        <p:spPr>
          <a:xfrm>
            <a:off x="1185610" y="2011402"/>
            <a:ext cx="10400666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Imagen 79">
            <a:extLst>
              <a:ext uri="{FF2B5EF4-FFF2-40B4-BE49-F238E27FC236}">
                <a16:creationId xmlns:a16="http://schemas.microsoft.com/office/drawing/2014/main" id="{272F47DE-D12B-488E-AE58-1D62B08C26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83" y="2064777"/>
            <a:ext cx="2739676" cy="2012823"/>
          </a:xfrm>
          <a:prstGeom prst="rect">
            <a:avLst/>
          </a:prstGeom>
        </p:spPr>
      </p:pic>
      <p:pic>
        <p:nvPicPr>
          <p:cNvPr id="81" name="Imagen 80">
            <a:extLst>
              <a:ext uri="{FF2B5EF4-FFF2-40B4-BE49-F238E27FC236}">
                <a16:creationId xmlns:a16="http://schemas.microsoft.com/office/drawing/2014/main" id="{15A4E1A1-AC2D-4E7C-AD47-1F3485DE3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717" y="2327940"/>
            <a:ext cx="2823667" cy="2002441"/>
          </a:xfrm>
          <a:prstGeom prst="rect">
            <a:avLst/>
          </a:prstGeom>
        </p:spPr>
      </p:pic>
      <p:pic>
        <p:nvPicPr>
          <p:cNvPr id="82" name="Imagen 81">
            <a:extLst>
              <a:ext uri="{FF2B5EF4-FFF2-40B4-BE49-F238E27FC236}">
                <a16:creationId xmlns:a16="http://schemas.microsoft.com/office/drawing/2014/main" id="{75EC131E-2371-43A2-92F1-93D9C533D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1589" y="2101550"/>
            <a:ext cx="2552700" cy="1876425"/>
          </a:xfrm>
          <a:prstGeom prst="rect">
            <a:avLst/>
          </a:prstGeom>
        </p:spPr>
      </p:pic>
      <p:sp>
        <p:nvSpPr>
          <p:cNvPr id="36" name="CuadroTexto 35">
            <a:extLst>
              <a:ext uri="{FF2B5EF4-FFF2-40B4-BE49-F238E27FC236}">
                <a16:creationId xmlns:a16="http://schemas.microsoft.com/office/drawing/2014/main" id="{83716B27-24D8-43BF-A5D7-AE1F0972E34F}"/>
              </a:ext>
            </a:extLst>
          </p:cNvPr>
          <p:cNvSpPr txBox="1"/>
          <p:nvPr/>
        </p:nvSpPr>
        <p:spPr>
          <a:xfrm>
            <a:off x="84917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57A1BC4-E768-4CD4-AACA-F4A5E8D68D9E}"/>
              </a:ext>
            </a:extLst>
          </p:cNvPr>
          <p:cNvSpPr txBox="1"/>
          <p:nvPr/>
        </p:nvSpPr>
        <p:spPr>
          <a:xfrm>
            <a:off x="91989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AB96D79-E6AB-4016-8582-F05738F87E98}"/>
              </a:ext>
            </a:extLst>
          </p:cNvPr>
          <p:cNvSpPr txBox="1"/>
          <p:nvPr/>
        </p:nvSpPr>
        <p:spPr>
          <a:xfrm>
            <a:off x="175487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LD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AA784F4-02B3-4F2B-8439-3F8CCA19A810}"/>
              </a:ext>
            </a:extLst>
          </p:cNvPr>
          <p:cNvSpPr txBox="1"/>
          <p:nvPr/>
        </p:nvSpPr>
        <p:spPr>
          <a:xfrm>
            <a:off x="72038" y="4686758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5238C2B2-592D-493D-ACA0-F1BAAD61F38B}"/>
              </a:ext>
            </a:extLst>
          </p:cNvPr>
          <p:cNvSpPr txBox="1"/>
          <p:nvPr/>
        </p:nvSpPr>
        <p:spPr>
          <a:xfrm>
            <a:off x="952094" y="4686757"/>
            <a:ext cx="642161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10</a:t>
            </a:r>
          </a:p>
          <a:p>
            <a:r>
              <a:rPr lang="es-CO" b="1" dirty="0"/>
              <a:t>2</a:t>
            </a:r>
          </a:p>
          <a:p>
            <a:r>
              <a:rPr lang="es-CO" b="1" dirty="0"/>
              <a:t>22</a:t>
            </a:r>
          </a:p>
          <a:p>
            <a:r>
              <a:rPr lang="es-CO" b="1" dirty="0"/>
              <a:t>15</a:t>
            </a:r>
          </a:p>
          <a:p>
            <a:r>
              <a:rPr lang="es-CO" b="1" dirty="0" err="1"/>
              <a:t>Null</a:t>
            </a:r>
            <a:endParaRPr lang="es-CO" b="1" dirty="0"/>
          </a:p>
          <a:p>
            <a:endParaRPr lang="es-CO" b="1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AFB635E3-C280-4AB9-87E2-906D0B4E98B9}"/>
              </a:ext>
            </a:extLst>
          </p:cNvPr>
          <p:cNvSpPr txBox="1"/>
          <p:nvPr/>
        </p:nvSpPr>
        <p:spPr>
          <a:xfrm>
            <a:off x="2589858" y="4189799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63553D3-EC54-4C68-9631-9BD497C08A5F}"/>
              </a:ext>
            </a:extLst>
          </p:cNvPr>
          <p:cNvSpPr txBox="1"/>
          <p:nvPr/>
        </p:nvSpPr>
        <p:spPr>
          <a:xfrm>
            <a:off x="1814308" y="4680307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22</a:t>
            </a:r>
          </a:p>
          <a:p>
            <a:r>
              <a:rPr lang="es-CO" dirty="0"/>
              <a:t>15</a:t>
            </a:r>
          </a:p>
          <a:p>
            <a:r>
              <a:rPr lang="es-CO" dirty="0" err="1"/>
              <a:t>Null</a:t>
            </a:r>
            <a:endParaRPr lang="es-CO" dirty="0"/>
          </a:p>
          <a:p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E9C9B24-AFF3-4BCA-9B46-727C862B723C}"/>
              </a:ext>
            </a:extLst>
          </p:cNvPr>
          <p:cNvSpPr txBox="1"/>
          <p:nvPr/>
        </p:nvSpPr>
        <p:spPr>
          <a:xfrm>
            <a:off x="2589858" y="4680307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 </a:t>
            </a:r>
          </a:p>
          <a:p>
            <a:r>
              <a:rPr lang="es-CO" dirty="0"/>
              <a:t>C</a:t>
            </a:r>
          </a:p>
          <a:p>
            <a:r>
              <a:rPr lang="es-CO" dirty="0"/>
              <a:t>F</a:t>
            </a:r>
          </a:p>
          <a:p>
            <a:r>
              <a:rPr lang="es-CO" dirty="0"/>
              <a:t>G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C73CC1F-D34F-475E-978E-AD87EB6846C3}"/>
              </a:ext>
            </a:extLst>
          </p:cNvPr>
          <p:cNvSpPr txBox="1"/>
          <p:nvPr/>
        </p:nvSpPr>
        <p:spPr>
          <a:xfrm>
            <a:off x="5163354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4C16C58-018C-41E4-9473-B029FEC05D73}"/>
              </a:ext>
            </a:extLst>
          </p:cNvPr>
          <p:cNvSpPr txBox="1"/>
          <p:nvPr/>
        </p:nvSpPr>
        <p:spPr>
          <a:xfrm>
            <a:off x="599833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B462D61-B3E6-4E7A-B108-947B037081DD}"/>
              </a:ext>
            </a:extLst>
          </p:cNvPr>
          <p:cNvSpPr txBox="1"/>
          <p:nvPr/>
        </p:nvSpPr>
        <p:spPr>
          <a:xfrm>
            <a:off x="683331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39D69DDE-4404-4C2C-9D28-766B635C169F}"/>
              </a:ext>
            </a:extLst>
          </p:cNvPr>
          <p:cNvSpPr txBox="1"/>
          <p:nvPr/>
        </p:nvSpPr>
        <p:spPr>
          <a:xfrm>
            <a:off x="5150475" y="483783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F5C2F74-4414-47B2-8B6E-6708F77C52BA}"/>
              </a:ext>
            </a:extLst>
          </p:cNvPr>
          <p:cNvSpPr txBox="1"/>
          <p:nvPr/>
        </p:nvSpPr>
        <p:spPr>
          <a:xfrm>
            <a:off x="6030531" y="4837834"/>
            <a:ext cx="642161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  <a:p>
            <a:r>
              <a:rPr lang="es-CO" dirty="0"/>
              <a:t>22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10</a:t>
            </a:r>
          </a:p>
          <a:p>
            <a:r>
              <a:rPr lang="es-CO" dirty="0" err="1"/>
              <a:t>Null</a:t>
            </a:r>
            <a:endParaRPr lang="es-CO" dirty="0"/>
          </a:p>
          <a:p>
            <a:endParaRPr lang="es-CO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E3F8018D-EC11-47F8-993D-00FA60D24D66}"/>
              </a:ext>
            </a:extLst>
          </p:cNvPr>
          <p:cNvSpPr txBox="1"/>
          <p:nvPr/>
        </p:nvSpPr>
        <p:spPr>
          <a:xfrm>
            <a:off x="7668295" y="4340876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D4FC0AA-88AD-44D6-97B3-3DA39C2E05BE}"/>
              </a:ext>
            </a:extLst>
          </p:cNvPr>
          <p:cNvSpPr txBox="1"/>
          <p:nvPr/>
        </p:nvSpPr>
        <p:spPr>
          <a:xfrm>
            <a:off x="6892745" y="4831384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10</a:t>
            </a:r>
          </a:p>
          <a:p>
            <a:r>
              <a:rPr lang="es-CO" dirty="0" err="1"/>
              <a:t>Null</a:t>
            </a:r>
            <a:endParaRPr lang="es-CO" dirty="0"/>
          </a:p>
          <a:p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CBF0C3CE-5B06-42A0-8669-AEEB9B29D875}"/>
              </a:ext>
            </a:extLst>
          </p:cNvPr>
          <p:cNvSpPr txBox="1"/>
          <p:nvPr/>
        </p:nvSpPr>
        <p:spPr>
          <a:xfrm>
            <a:off x="7668295" y="4831384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G</a:t>
            </a:r>
          </a:p>
          <a:p>
            <a:r>
              <a:rPr lang="es-CO" dirty="0"/>
              <a:t>F</a:t>
            </a:r>
          </a:p>
          <a:p>
            <a:r>
              <a:rPr lang="es-CO" dirty="0"/>
              <a:t>C</a:t>
            </a:r>
          </a:p>
          <a:p>
            <a:r>
              <a:rPr lang="es-CO" dirty="0"/>
              <a:t>A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36719409-1E91-4D99-8445-59DB92A1356F}"/>
              </a:ext>
            </a:extLst>
          </p:cNvPr>
          <p:cNvSpPr txBox="1"/>
          <p:nvPr/>
        </p:nvSpPr>
        <p:spPr>
          <a:xfrm>
            <a:off x="9766740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8E5601A7-2666-4E94-9E0A-4F16D94D9FD5}"/>
              </a:ext>
            </a:extLst>
          </p:cNvPr>
          <p:cNvSpPr txBox="1"/>
          <p:nvPr/>
        </p:nvSpPr>
        <p:spPr>
          <a:xfrm>
            <a:off x="1060172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0C43794-3E7A-4EFA-8EF1-98C695942030}"/>
              </a:ext>
            </a:extLst>
          </p:cNvPr>
          <p:cNvSpPr txBox="1"/>
          <p:nvPr/>
        </p:nvSpPr>
        <p:spPr>
          <a:xfrm>
            <a:off x="1143670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46D3C37-07CE-4FC5-B9EF-447D5799E391}"/>
              </a:ext>
            </a:extLst>
          </p:cNvPr>
          <p:cNvSpPr txBox="1"/>
          <p:nvPr/>
        </p:nvSpPr>
        <p:spPr>
          <a:xfrm>
            <a:off x="9753861" y="480165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E1EF747-7E0A-42FF-9F8D-C3D6C63ED3FD}"/>
              </a:ext>
            </a:extLst>
          </p:cNvPr>
          <p:cNvSpPr txBox="1"/>
          <p:nvPr/>
        </p:nvSpPr>
        <p:spPr>
          <a:xfrm>
            <a:off x="10633917" y="480165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10</a:t>
            </a:r>
          </a:p>
          <a:p>
            <a:r>
              <a:rPr lang="es-CO" b="1" dirty="0"/>
              <a:t>2</a:t>
            </a:r>
          </a:p>
          <a:p>
            <a:r>
              <a:rPr lang="es-CO" b="1" dirty="0"/>
              <a:t>22</a:t>
            </a:r>
          </a:p>
          <a:p>
            <a:r>
              <a:rPr lang="es-CO" b="1" dirty="0"/>
              <a:t>15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F3C03BAB-AB89-46C7-B652-256D9C04BFEF}"/>
              </a:ext>
            </a:extLst>
          </p:cNvPr>
          <p:cNvSpPr txBox="1"/>
          <p:nvPr/>
        </p:nvSpPr>
        <p:spPr>
          <a:xfrm>
            <a:off x="11496131" y="479520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10</a:t>
            </a:r>
          </a:p>
          <a:p>
            <a:r>
              <a:rPr lang="es-CO" b="1" dirty="0"/>
              <a:t>2</a:t>
            </a:r>
          </a:p>
          <a:p>
            <a:r>
              <a:rPr lang="es-CO" b="1" dirty="0"/>
              <a:t>22</a:t>
            </a:r>
          </a:p>
          <a:p>
            <a:r>
              <a:rPr lang="es-CO" b="1" dirty="0"/>
              <a:t>15</a:t>
            </a:r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E324C801-B0A1-458B-8631-07B67F0639F8}"/>
              </a:ext>
            </a:extLst>
          </p:cNvPr>
          <p:cNvSpPr/>
          <p:nvPr/>
        </p:nvSpPr>
        <p:spPr>
          <a:xfrm>
            <a:off x="1814308" y="3710609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3A1D4E1A-0D9F-46B4-9A76-288D5B2E10F4}"/>
              </a:ext>
            </a:extLst>
          </p:cNvPr>
          <p:cNvSpPr/>
          <p:nvPr/>
        </p:nvSpPr>
        <p:spPr>
          <a:xfrm>
            <a:off x="6459129" y="3806076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8C755F47-CA40-44E3-B4CA-59CD9EFD625A}"/>
              </a:ext>
            </a:extLst>
          </p:cNvPr>
          <p:cNvSpPr/>
          <p:nvPr/>
        </p:nvSpPr>
        <p:spPr>
          <a:xfrm>
            <a:off x="10950189" y="3733244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B87D0CA-C4E4-313F-BFD8-78ED16CE87D8}"/>
              </a:ext>
            </a:extLst>
          </p:cNvPr>
          <p:cNvSpPr txBox="1"/>
          <p:nvPr/>
        </p:nvSpPr>
        <p:spPr>
          <a:xfrm>
            <a:off x="10241542" y="3186394"/>
            <a:ext cx="693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err="1"/>
              <a:t>ul</a:t>
            </a:r>
            <a:r>
              <a:rPr lang="es-CO" dirty="0"/>
              <a:t>=z</a:t>
            </a:r>
          </a:p>
        </p:txBody>
      </p: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5" y="608476"/>
            <a:ext cx="165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10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F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j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8563549" y="3236039"/>
            <a:ext cx="3124868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Dato encontrado F</a:t>
            </a:r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CO" dirty="0"/>
              <a:t>Dato no encontrado  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812357" y="2326402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8F31957-4ED1-4EF1-8400-7CD572358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5" y="2223435"/>
            <a:ext cx="4014694" cy="4026067"/>
          </a:xfrm>
          <a:prstGeom prst="rect">
            <a:avLst/>
          </a:prstGeom>
        </p:spPr>
      </p:pic>
      <p:sp>
        <p:nvSpPr>
          <p:cNvPr id="50" name="CuadroTexto 49">
            <a:extLst>
              <a:ext uri="{FF2B5EF4-FFF2-40B4-BE49-F238E27FC236}">
                <a16:creationId xmlns:a16="http://schemas.microsoft.com/office/drawing/2014/main" id="{150CC2E6-CDC2-42E7-A530-0CBF8060099C}"/>
              </a:ext>
            </a:extLst>
          </p:cNvPr>
          <p:cNvSpPr txBox="1"/>
          <p:nvPr/>
        </p:nvSpPr>
        <p:spPr>
          <a:xfrm>
            <a:off x="7557120" y="274553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SW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C37E771-5AAB-4926-A6C1-CBB132645A37}"/>
              </a:ext>
            </a:extLst>
          </p:cNvPr>
          <p:cNvSpPr txBox="1"/>
          <p:nvPr/>
        </p:nvSpPr>
        <p:spPr>
          <a:xfrm>
            <a:off x="8549353" y="2724247"/>
            <a:ext cx="313906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3B049BA3-A84A-4642-9623-574AAB600A8B}"/>
              </a:ext>
            </a:extLst>
          </p:cNvPr>
          <p:cNvCxnSpPr/>
          <p:nvPr/>
        </p:nvCxnSpPr>
        <p:spPr>
          <a:xfrm>
            <a:off x="3350984" y="14897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AF6447B1-A7A5-421B-B573-1F54B39B12E5}"/>
              </a:ext>
            </a:extLst>
          </p:cNvPr>
          <p:cNvCxnSpPr/>
          <p:nvPr/>
        </p:nvCxnSpPr>
        <p:spPr>
          <a:xfrm>
            <a:off x="6042992" y="14712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42D8F1ED-1714-41CF-B274-76679979CD4B}"/>
              </a:ext>
            </a:extLst>
          </p:cNvPr>
          <p:cNvCxnSpPr/>
          <p:nvPr/>
        </p:nvCxnSpPr>
        <p:spPr>
          <a:xfrm>
            <a:off x="8725615" y="14526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CAA80374-8D24-4BDB-B8C4-C1848BE95D69}"/>
              </a:ext>
            </a:extLst>
          </p:cNvPr>
          <p:cNvSpPr txBox="1"/>
          <p:nvPr/>
        </p:nvSpPr>
        <p:spPr>
          <a:xfrm>
            <a:off x="1909735" y="13369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2FF2266-EF0E-4745-8C17-1BE3631E886E}"/>
              </a:ext>
            </a:extLst>
          </p:cNvPr>
          <p:cNvSpPr txBox="1"/>
          <p:nvPr/>
        </p:nvSpPr>
        <p:spPr>
          <a:xfrm>
            <a:off x="2924721" y="133691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AE3A967-B147-4518-8149-BDBB382A5882}"/>
              </a:ext>
            </a:extLst>
          </p:cNvPr>
          <p:cNvSpPr txBox="1"/>
          <p:nvPr/>
        </p:nvSpPr>
        <p:spPr>
          <a:xfrm>
            <a:off x="1185610" y="133691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3372BED9-1939-4E8A-823A-2745EAD6CB75}"/>
              </a:ext>
            </a:extLst>
          </p:cNvPr>
          <p:cNvSpPr txBox="1"/>
          <p:nvPr/>
        </p:nvSpPr>
        <p:spPr>
          <a:xfrm>
            <a:off x="4524541" y="1365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6286D4D-0B52-4790-B866-8E3386747C43}"/>
              </a:ext>
            </a:extLst>
          </p:cNvPr>
          <p:cNvSpPr txBox="1"/>
          <p:nvPr/>
        </p:nvSpPr>
        <p:spPr>
          <a:xfrm>
            <a:off x="5539527" y="1365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9F23ECD-BF80-4477-A300-AA553B9A6CD4}"/>
              </a:ext>
            </a:extLst>
          </p:cNvPr>
          <p:cNvSpPr txBox="1"/>
          <p:nvPr/>
        </p:nvSpPr>
        <p:spPr>
          <a:xfrm>
            <a:off x="3800416" y="1365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1F9594EE-3621-4006-8171-7B8326343E4D}"/>
              </a:ext>
            </a:extLst>
          </p:cNvPr>
          <p:cNvSpPr txBox="1"/>
          <p:nvPr/>
        </p:nvSpPr>
        <p:spPr>
          <a:xfrm>
            <a:off x="7286676" y="135059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F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777212AB-1F79-4874-A923-73EF1B1D0D30}"/>
              </a:ext>
            </a:extLst>
          </p:cNvPr>
          <p:cNvSpPr txBox="1"/>
          <p:nvPr/>
        </p:nvSpPr>
        <p:spPr>
          <a:xfrm>
            <a:off x="8301662" y="135059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E5E7806D-20C8-4E01-A6BA-37A62237A4A8}"/>
              </a:ext>
            </a:extLst>
          </p:cNvPr>
          <p:cNvSpPr txBox="1"/>
          <p:nvPr/>
        </p:nvSpPr>
        <p:spPr>
          <a:xfrm>
            <a:off x="6562551" y="135059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FE3679D-C20B-48BD-873B-E4A811BEC73C}"/>
              </a:ext>
            </a:extLst>
          </p:cNvPr>
          <p:cNvSpPr txBox="1"/>
          <p:nvPr/>
        </p:nvSpPr>
        <p:spPr>
          <a:xfrm>
            <a:off x="9943961" y="135243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G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188C5F2-D48E-41E4-9F64-645D3830DE09}"/>
              </a:ext>
            </a:extLst>
          </p:cNvPr>
          <p:cNvSpPr txBox="1"/>
          <p:nvPr/>
        </p:nvSpPr>
        <p:spPr>
          <a:xfrm>
            <a:off x="10958947" y="135243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3453E7B-D52B-42BF-9D75-C4A8E19D7E8E}"/>
              </a:ext>
            </a:extLst>
          </p:cNvPr>
          <p:cNvSpPr txBox="1"/>
          <p:nvPr/>
        </p:nvSpPr>
        <p:spPr>
          <a:xfrm>
            <a:off x="9219836" y="135243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813A373-1925-4EBF-85CD-EC2B94550D58}"/>
              </a:ext>
            </a:extLst>
          </p:cNvPr>
          <p:cNvSpPr txBox="1"/>
          <p:nvPr/>
        </p:nvSpPr>
        <p:spPr>
          <a:xfrm>
            <a:off x="1764131" y="17625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258A9EEA-5445-4D7A-8CCE-B33B19418F5F}"/>
              </a:ext>
            </a:extLst>
          </p:cNvPr>
          <p:cNvSpPr txBox="1"/>
          <p:nvPr/>
        </p:nvSpPr>
        <p:spPr>
          <a:xfrm>
            <a:off x="4514468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C1F37A7B-F1F7-4A16-BB03-F056DFFB2014}"/>
              </a:ext>
            </a:extLst>
          </p:cNvPr>
          <p:cNvSpPr txBox="1"/>
          <p:nvPr/>
        </p:nvSpPr>
        <p:spPr>
          <a:xfrm>
            <a:off x="7422040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0D9E30B7-DC43-4735-B254-8C2FFAA0B8AF}"/>
              </a:ext>
            </a:extLst>
          </p:cNvPr>
          <p:cNvSpPr txBox="1"/>
          <p:nvPr/>
        </p:nvSpPr>
        <p:spPr>
          <a:xfrm>
            <a:off x="10073852" y="1764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D6DFB450-BE1E-497B-AA60-268162E8CCA5}"/>
              </a:ext>
            </a:extLst>
          </p:cNvPr>
          <p:cNvCxnSpPr/>
          <p:nvPr/>
        </p:nvCxnSpPr>
        <p:spPr>
          <a:xfrm flipH="1">
            <a:off x="3349828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>
            <a:extLst>
              <a:ext uri="{FF2B5EF4-FFF2-40B4-BE49-F238E27FC236}">
                <a16:creationId xmlns:a16="http://schemas.microsoft.com/office/drawing/2014/main" id="{CAC65ADB-BD8F-44A3-8AC5-831ABE7A40F3}"/>
              </a:ext>
            </a:extLst>
          </p:cNvPr>
          <p:cNvCxnSpPr/>
          <p:nvPr/>
        </p:nvCxnSpPr>
        <p:spPr>
          <a:xfrm flipH="1">
            <a:off x="6058309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C852F043-33B2-41A1-A0C8-7AA2ADFE7231}"/>
              </a:ext>
            </a:extLst>
          </p:cNvPr>
          <p:cNvCxnSpPr/>
          <p:nvPr/>
        </p:nvCxnSpPr>
        <p:spPr>
          <a:xfrm flipH="1">
            <a:off x="8731886" y="163447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3D8A31C7-EBE5-4F85-8EF3-6CEBDEBBCB1F}"/>
              </a:ext>
            </a:extLst>
          </p:cNvPr>
          <p:cNvSpPr txBox="1"/>
          <p:nvPr/>
        </p:nvSpPr>
        <p:spPr>
          <a:xfrm>
            <a:off x="6781570" y="3236039"/>
            <a:ext cx="64216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22</a:t>
            </a:r>
          </a:p>
          <a:p>
            <a:r>
              <a:rPr lang="es-CO" dirty="0"/>
              <a:t>15</a:t>
            </a:r>
          </a:p>
          <a:p>
            <a:endParaRPr lang="es-CO" dirty="0"/>
          </a:p>
          <a:p>
            <a:r>
              <a:rPr lang="es-CO" dirty="0"/>
              <a:t>10</a:t>
            </a:r>
          </a:p>
          <a:p>
            <a:r>
              <a:rPr lang="es-CO" dirty="0"/>
              <a:t>2</a:t>
            </a:r>
          </a:p>
          <a:p>
            <a:r>
              <a:rPr lang="es-CO" dirty="0"/>
              <a:t>22</a:t>
            </a:r>
          </a:p>
          <a:p>
            <a:r>
              <a:rPr lang="es-CO" dirty="0"/>
              <a:t>15</a:t>
            </a:r>
          </a:p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425CBE05-0FED-4546-9643-ECB8D06C8B28}"/>
              </a:ext>
            </a:extLst>
          </p:cNvPr>
          <p:cNvSpPr txBox="1"/>
          <p:nvPr/>
        </p:nvSpPr>
        <p:spPr>
          <a:xfrm>
            <a:off x="7643784" y="3236039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</a:t>
            </a:r>
          </a:p>
          <a:p>
            <a:r>
              <a:rPr lang="es-CO" dirty="0"/>
              <a:t>1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0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C15F968B-3D4C-29BB-2B3F-CC4630085F1F}"/>
              </a:ext>
            </a:extLst>
          </p:cNvPr>
          <p:cNvCxnSpPr>
            <a:cxnSpLocks/>
          </p:cNvCxnSpPr>
          <p:nvPr/>
        </p:nvCxnSpPr>
        <p:spPr>
          <a:xfrm>
            <a:off x="4966636" y="4436368"/>
            <a:ext cx="6910939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50" grpId="0" animBg="1"/>
      <p:bldP spid="51" grpId="0" animBg="1"/>
      <p:bldP spid="88" grpId="0" animBg="1"/>
      <p:bldP spid="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524005" y="-121158"/>
            <a:ext cx="9833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280721"/>
            <a:ext cx="18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Ordenar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10955871" y="5523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11357107" y="43697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-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B34899C3-6CB3-4C9B-A9BB-58C7C5061E2A}"/>
              </a:ext>
            </a:extLst>
          </p:cNvPr>
          <p:cNvCxnSpPr/>
          <p:nvPr/>
        </p:nvCxnSpPr>
        <p:spPr>
          <a:xfrm>
            <a:off x="3350984" y="12114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31AB8B8D-BAA2-4820-8E5F-E1F833EC83C0}"/>
              </a:ext>
            </a:extLst>
          </p:cNvPr>
          <p:cNvCxnSpPr/>
          <p:nvPr/>
        </p:nvCxnSpPr>
        <p:spPr>
          <a:xfrm>
            <a:off x="6042992" y="119293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00C7444E-1E21-484D-9612-D9825919D4E4}"/>
              </a:ext>
            </a:extLst>
          </p:cNvPr>
          <p:cNvCxnSpPr/>
          <p:nvPr/>
        </p:nvCxnSpPr>
        <p:spPr>
          <a:xfrm>
            <a:off x="8725615" y="11743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DCBF04A-3485-4621-B8DA-C99231C9D219}"/>
              </a:ext>
            </a:extLst>
          </p:cNvPr>
          <p:cNvSpPr txBox="1"/>
          <p:nvPr/>
        </p:nvSpPr>
        <p:spPr>
          <a:xfrm>
            <a:off x="1909735" y="105861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B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90833A51-BE42-451F-AB09-8E016FE265D5}"/>
              </a:ext>
            </a:extLst>
          </p:cNvPr>
          <p:cNvSpPr txBox="1"/>
          <p:nvPr/>
        </p:nvSpPr>
        <p:spPr>
          <a:xfrm>
            <a:off x="2924721" y="105861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07CD388-67D7-4555-B8D2-A3D77BB70E3E}"/>
              </a:ext>
            </a:extLst>
          </p:cNvPr>
          <p:cNvSpPr txBox="1"/>
          <p:nvPr/>
        </p:nvSpPr>
        <p:spPr>
          <a:xfrm>
            <a:off x="1185610" y="105861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0D57EB97-BA30-4685-9E72-D65633B9DC17}"/>
              </a:ext>
            </a:extLst>
          </p:cNvPr>
          <p:cNvSpPr txBox="1"/>
          <p:nvPr/>
        </p:nvSpPr>
        <p:spPr>
          <a:xfrm>
            <a:off x="4524541" y="108764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A7E4D5C-F3E3-4BE9-B2F8-6A2B5B713504}"/>
              </a:ext>
            </a:extLst>
          </p:cNvPr>
          <p:cNvSpPr txBox="1"/>
          <p:nvPr/>
        </p:nvSpPr>
        <p:spPr>
          <a:xfrm>
            <a:off x="5539527" y="108764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E5D58D8-199C-4B9E-BDE6-1BB5FDA55092}"/>
              </a:ext>
            </a:extLst>
          </p:cNvPr>
          <p:cNvSpPr txBox="1"/>
          <p:nvPr/>
        </p:nvSpPr>
        <p:spPr>
          <a:xfrm>
            <a:off x="3800416" y="108764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2B3D1A4-90E6-41C4-8D18-DBF08338155D}"/>
              </a:ext>
            </a:extLst>
          </p:cNvPr>
          <p:cNvSpPr txBox="1"/>
          <p:nvPr/>
        </p:nvSpPr>
        <p:spPr>
          <a:xfrm>
            <a:off x="7286676" y="10723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F3017A69-4B44-4534-B108-245F12B13F2F}"/>
              </a:ext>
            </a:extLst>
          </p:cNvPr>
          <p:cNvSpPr txBox="1"/>
          <p:nvPr/>
        </p:nvSpPr>
        <p:spPr>
          <a:xfrm>
            <a:off x="8301662" y="107230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33333281-7D51-43D4-BAE9-3AA01924BF5F}"/>
              </a:ext>
            </a:extLst>
          </p:cNvPr>
          <p:cNvSpPr txBox="1"/>
          <p:nvPr/>
        </p:nvSpPr>
        <p:spPr>
          <a:xfrm>
            <a:off x="6562551" y="10723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2C9C365D-A60E-4F8B-AD89-E04BF80FAF02}"/>
              </a:ext>
            </a:extLst>
          </p:cNvPr>
          <p:cNvSpPr txBox="1"/>
          <p:nvPr/>
        </p:nvSpPr>
        <p:spPr>
          <a:xfrm>
            <a:off x="9943961" y="107414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3D0DB162-9DC5-41B7-886A-8755C42D7C07}"/>
              </a:ext>
            </a:extLst>
          </p:cNvPr>
          <p:cNvSpPr txBox="1"/>
          <p:nvPr/>
        </p:nvSpPr>
        <p:spPr>
          <a:xfrm>
            <a:off x="10958947" y="1074144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9CE31CD8-FD68-4720-AE86-A73A99BB60A7}"/>
              </a:ext>
            </a:extLst>
          </p:cNvPr>
          <p:cNvSpPr txBox="1"/>
          <p:nvPr/>
        </p:nvSpPr>
        <p:spPr>
          <a:xfrm>
            <a:off x="9219836" y="107414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EA86090-5021-4E5D-B1F0-B0312D374C7B}"/>
              </a:ext>
            </a:extLst>
          </p:cNvPr>
          <p:cNvSpPr txBox="1"/>
          <p:nvPr/>
        </p:nvSpPr>
        <p:spPr>
          <a:xfrm>
            <a:off x="1764131" y="148426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048DECB9-B112-4BD0-9AD0-46954CBCF968}"/>
              </a:ext>
            </a:extLst>
          </p:cNvPr>
          <p:cNvSpPr txBox="1"/>
          <p:nvPr/>
        </p:nvSpPr>
        <p:spPr>
          <a:xfrm>
            <a:off x="4514468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4B44F13F-FE7D-44A3-9BC8-DA219C100AFD}"/>
              </a:ext>
            </a:extLst>
          </p:cNvPr>
          <p:cNvSpPr txBox="1"/>
          <p:nvPr/>
        </p:nvSpPr>
        <p:spPr>
          <a:xfrm>
            <a:off x="7422040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1D08BD0-C939-48DC-80A3-E4C8B8324440}"/>
              </a:ext>
            </a:extLst>
          </p:cNvPr>
          <p:cNvSpPr txBox="1"/>
          <p:nvPr/>
        </p:nvSpPr>
        <p:spPr>
          <a:xfrm>
            <a:off x="10073852" y="14858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100" name="Conector recto de flecha 99">
            <a:extLst>
              <a:ext uri="{FF2B5EF4-FFF2-40B4-BE49-F238E27FC236}">
                <a16:creationId xmlns:a16="http://schemas.microsoft.com/office/drawing/2014/main" id="{4DF5808C-6850-4A87-8848-1EA3035A0592}"/>
              </a:ext>
            </a:extLst>
          </p:cNvPr>
          <p:cNvCxnSpPr/>
          <p:nvPr/>
        </p:nvCxnSpPr>
        <p:spPr>
          <a:xfrm flipH="1">
            <a:off x="3349828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de flecha 100">
            <a:extLst>
              <a:ext uri="{FF2B5EF4-FFF2-40B4-BE49-F238E27FC236}">
                <a16:creationId xmlns:a16="http://schemas.microsoft.com/office/drawing/2014/main" id="{0C45E926-33B4-48A6-9C6B-AD635991FA91}"/>
              </a:ext>
            </a:extLst>
          </p:cNvPr>
          <p:cNvCxnSpPr/>
          <p:nvPr/>
        </p:nvCxnSpPr>
        <p:spPr>
          <a:xfrm flipH="1">
            <a:off x="6058309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>
            <a:extLst>
              <a:ext uri="{FF2B5EF4-FFF2-40B4-BE49-F238E27FC236}">
                <a16:creationId xmlns:a16="http://schemas.microsoft.com/office/drawing/2014/main" id="{521EA4C6-F631-403F-BA7B-2240EF0449E7}"/>
              </a:ext>
            </a:extLst>
          </p:cNvPr>
          <p:cNvCxnSpPr/>
          <p:nvPr/>
        </p:nvCxnSpPr>
        <p:spPr>
          <a:xfrm flipH="1">
            <a:off x="8731886" y="135618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017FDBDC-C533-40AA-B5F4-B98FA1ADB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76" y="2392822"/>
            <a:ext cx="4440127" cy="4286261"/>
          </a:xfrm>
          <a:prstGeom prst="rect">
            <a:avLst/>
          </a:prstGeom>
        </p:spPr>
      </p:pic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650E83E-FEF8-44C2-8B3B-99AC01381286}"/>
              </a:ext>
            </a:extLst>
          </p:cNvPr>
          <p:cNvSpPr txBox="1"/>
          <p:nvPr/>
        </p:nvSpPr>
        <p:spPr>
          <a:xfrm>
            <a:off x="5667043" y="2018629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AD5DEE3E-AA0E-4AC9-A661-DD4B106EAF84}"/>
              </a:ext>
            </a:extLst>
          </p:cNvPr>
          <p:cNvSpPr txBox="1"/>
          <p:nvPr/>
        </p:nvSpPr>
        <p:spPr>
          <a:xfrm>
            <a:off x="5478424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D7B67D62-9238-4640-98C5-E12D535F842E}"/>
              </a:ext>
            </a:extLst>
          </p:cNvPr>
          <p:cNvSpPr txBox="1"/>
          <p:nvPr/>
        </p:nvSpPr>
        <p:spPr>
          <a:xfrm>
            <a:off x="631340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4081E07A-D254-489D-B2DF-734EDE316A2D}"/>
              </a:ext>
            </a:extLst>
          </p:cNvPr>
          <p:cNvSpPr txBox="1"/>
          <p:nvPr/>
        </p:nvSpPr>
        <p:spPr>
          <a:xfrm>
            <a:off x="714838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EA64A1AE-E10A-40AE-82D0-C3A9F2EC1FAF}"/>
              </a:ext>
            </a:extLst>
          </p:cNvPr>
          <p:cNvSpPr txBox="1"/>
          <p:nvPr/>
        </p:nvSpPr>
        <p:spPr>
          <a:xfrm>
            <a:off x="5465545" y="295172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50AB2A3A-EE80-468E-92B8-E7E2D025B4FE}"/>
              </a:ext>
            </a:extLst>
          </p:cNvPr>
          <p:cNvSpPr txBox="1"/>
          <p:nvPr/>
        </p:nvSpPr>
        <p:spPr>
          <a:xfrm>
            <a:off x="6345601" y="2951723"/>
            <a:ext cx="642161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2</a:t>
            </a:r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22</a:t>
            </a:r>
          </a:p>
          <a:p>
            <a:endParaRPr lang="es-CO" dirty="0"/>
          </a:p>
          <a:p>
            <a:r>
              <a:rPr lang="es-CO" dirty="0"/>
              <a:t>15</a:t>
            </a: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FA465501-602E-4863-BDB2-8F58879678E3}"/>
              </a:ext>
            </a:extLst>
          </p:cNvPr>
          <p:cNvSpPr txBox="1"/>
          <p:nvPr/>
        </p:nvSpPr>
        <p:spPr>
          <a:xfrm>
            <a:off x="7983365" y="245476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AUX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F3672399-C7E1-40DC-9B5B-228B90586970}"/>
              </a:ext>
            </a:extLst>
          </p:cNvPr>
          <p:cNvSpPr txBox="1"/>
          <p:nvPr/>
        </p:nvSpPr>
        <p:spPr>
          <a:xfrm>
            <a:off x="7207815" y="2945273"/>
            <a:ext cx="64216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22</a:t>
            </a:r>
          </a:p>
          <a:p>
            <a:r>
              <a:rPr lang="es-CO" dirty="0"/>
              <a:t>15</a:t>
            </a:r>
          </a:p>
          <a:p>
            <a:r>
              <a:rPr lang="es-CO" dirty="0" err="1"/>
              <a:t>Null</a:t>
            </a:r>
            <a:endParaRPr lang="es-CO" dirty="0"/>
          </a:p>
          <a:p>
            <a:endParaRPr lang="es-CO" dirty="0"/>
          </a:p>
          <a:p>
            <a:r>
              <a:rPr lang="es-CO" dirty="0"/>
              <a:t>22</a:t>
            </a:r>
          </a:p>
          <a:p>
            <a:r>
              <a:rPr lang="es-CO" dirty="0"/>
              <a:t>15</a:t>
            </a:r>
          </a:p>
          <a:p>
            <a:r>
              <a:rPr lang="es-CO" dirty="0" err="1"/>
              <a:t>Null</a:t>
            </a:r>
            <a:endParaRPr lang="es-CO" dirty="0"/>
          </a:p>
          <a:p>
            <a:r>
              <a:rPr lang="es-CO" dirty="0"/>
              <a:t>15</a:t>
            </a:r>
          </a:p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C6CA3001-7213-49FC-9ABF-E897307967E0}"/>
              </a:ext>
            </a:extLst>
          </p:cNvPr>
          <p:cNvSpPr txBox="1"/>
          <p:nvPr/>
        </p:nvSpPr>
        <p:spPr>
          <a:xfrm>
            <a:off x="8070029" y="2945273"/>
            <a:ext cx="64216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B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D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024E8B2-CCFF-4A77-9F64-98FFED1DBF03}"/>
              </a:ext>
            </a:extLst>
          </p:cNvPr>
          <p:cNvSpPr txBox="1"/>
          <p:nvPr/>
        </p:nvSpPr>
        <p:spPr>
          <a:xfrm>
            <a:off x="2157846" y="5887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C6F72E-8CCF-4381-8DC9-233498E0C0DE}"/>
              </a:ext>
            </a:extLst>
          </p:cNvPr>
          <p:cNvSpPr txBox="1"/>
          <p:nvPr/>
        </p:nvSpPr>
        <p:spPr>
          <a:xfrm>
            <a:off x="4681160" y="6484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5BB2DE7-C79E-427A-9A7B-B3DA9B3BED9D}"/>
              </a:ext>
            </a:extLst>
          </p:cNvPr>
          <p:cNvSpPr txBox="1"/>
          <p:nvPr/>
        </p:nvSpPr>
        <p:spPr>
          <a:xfrm>
            <a:off x="7453421" y="5529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FB30F38-627A-4FE9-8BA5-1FD7789D55C8}"/>
              </a:ext>
            </a:extLst>
          </p:cNvPr>
          <p:cNvSpPr txBox="1"/>
          <p:nvPr/>
        </p:nvSpPr>
        <p:spPr>
          <a:xfrm>
            <a:off x="10124136" y="58630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D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FC5CE61-B2A0-E3BF-B62B-B5F4B587A52F}"/>
              </a:ext>
            </a:extLst>
          </p:cNvPr>
          <p:cNvCxnSpPr>
            <a:stCxn id="90" idx="0"/>
          </p:cNvCxnSpPr>
          <p:nvPr/>
        </p:nvCxnSpPr>
        <p:spPr>
          <a:xfrm flipV="1">
            <a:off x="2089911" y="927052"/>
            <a:ext cx="831734" cy="5572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2C23EB53-125A-4044-3620-C6363041B3F0}"/>
              </a:ext>
            </a:extLst>
          </p:cNvPr>
          <p:cNvCxnSpPr/>
          <p:nvPr/>
        </p:nvCxnSpPr>
        <p:spPr>
          <a:xfrm flipV="1">
            <a:off x="4650067" y="947471"/>
            <a:ext cx="831734" cy="5572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D072C8A9-E038-4BFA-4D4E-0FBD8A5A7733}"/>
              </a:ext>
            </a:extLst>
          </p:cNvPr>
          <p:cNvCxnSpPr>
            <a:cxnSpLocks/>
          </p:cNvCxnSpPr>
          <p:nvPr/>
        </p:nvCxnSpPr>
        <p:spPr>
          <a:xfrm>
            <a:off x="5332719" y="4145602"/>
            <a:ext cx="351289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76B67619-92C3-E9E2-4EC3-E69D67902BC2}"/>
              </a:ext>
            </a:extLst>
          </p:cNvPr>
          <p:cNvCxnSpPr>
            <a:cxnSpLocks/>
          </p:cNvCxnSpPr>
          <p:nvPr/>
        </p:nvCxnSpPr>
        <p:spPr>
          <a:xfrm>
            <a:off x="5332719" y="5164276"/>
            <a:ext cx="351289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8EF825EC-640B-9760-106C-2DE91990B48B}"/>
              </a:ext>
            </a:extLst>
          </p:cNvPr>
          <p:cNvCxnSpPr/>
          <p:nvPr/>
        </p:nvCxnSpPr>
        <p:spPr>
          <a:xfrm flipV="1">
            <a:off x="7295579" y="978360"/>
            <a:ext cx="831734" cy="5572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0BED0D4B-D93C-806E-5431-E2CD038C2223}"/>
              </a:ext>
            </a:extLst>
          </p:cNvPr>
          <p:cNvCxnSpPr/>
          <p:nvPr/>
        </p:nvCxnSpPr>
        <p:spPr>
          <a:xfrm flipV="1">
            <a:off x="9967459" y="1024070"/>
            <a:ext cx="831734" cy="5572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105" grpId="0"/>
      <p:bldP spid="106" grpId="0" animBg="1"/>
      <p:bldP spid="108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399530" y="-78398"/>
            <a:ext cx="10008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 en listas ordenadas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1150516" y="3709902"/>
            <a:ext cx="102754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</a:t>
            </a:r>
          </a:p>
          <a:p>
            <a:r>
              <a:rPr lang="es-CO" sz="2800" dirty="0"/>
              <a:t>Buscar donde insertar debe decir que se insertará al principio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344611" y="1560045"/>
            <a:ext cx="9170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7843807" y="111118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principio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9BC87B80-E963-4F5A-B127-B8819C5EBE76}"/>
              </a:ext>
            </a:extLst>
          </p:cNvPr>
          <p:cNvSpPr txBox="1"/>
          <p:nvPr/>
        </p:nvSpPr>
        <p:spPr>
          <a:xfrm>
            <a:off x="7843807" y="1673969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DF6E6194-CCE3-40D6-8807-7BEA580185B0}"/>
              </a:ext>
            </a:extLst>
          </p:cNvPr>
          <p:cNvSpPr txBox="1"/>
          <p:nvPr/>
        </p:nvSpPr>
        <p:spPr>
          <a:xfrm>
            <a:off x="7843807" y="2251831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C8C05F2B-0E87-4BD8-B82C-0F48901AA2E7}"/>
              </a:ext>
            </a:extLst>
          </p:cNvPr>
          <p:cNvSpPr/>
          <p:nvPr/>
        </p:nvSpPr>
        <p:spPr>
          <a:xfrm>
            <a:off x="7481202" y="1111183"/>
            <a:ext cx="362605" cy="16594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3BE2C939-868D-41F7-A3FB-099DC636F688}"/>
              </a:ext>
            </a:extLst>
          </p:cNvPr>
          <p:cNvCxnSpPr/>
          <p:nvPr/>
        </p:nvCxnSpPr>
        <p:spPr>
          <a:xfrm>
            <a:off x="2953421" y="30005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049770C8-1CB3-4904-9512-06AD37F9428A}"/>
              </a:ext>
            </a:extLst>
          </p:cNvPr>
          <p:cNvCxnSpPr/>
          <p:nvPr/>
        </p:nvCxnSpPr>
        <p:spPr>
          <a:xfrm>
            <a:off x="5645429" y="298198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49A98C03-81CF-4EA6-8C81-00E907BB34C8}"/>
              </a:ext>
            </a:extLst>
          </p:cNvPr>
          <p:cNvCxnSpPr/>
          <p:nvPr/>
        </p:nvCxnSpPr>
        <p:spPr>
          <a:xfrm>
            <a:off x="8328052" y="29634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1272157-7E28-408A-AEED-DE923CDC14D6}"/>
              </a:ext>
            </a:extLst>
          </p:cNvPr>
          <p:cNvSpPr txBox="1"/>
          <p:nvPr/>
        </p:nvSpPr>
        <p:spPr>
          <a:xfrm>
            <a:off x="1512172" y="28476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9446B81-EBC2-4041-A1EA-10F8425A3998}"/>
              </a:ext>
            </a:extLst>
          </p:cNvPr>
          <p:cNvSpPr txBox="1"/>
          <p:nvPr/>
        </p:nvSpPr>
        <p:spPr>
          <a:xfrm>
            <a:off x="2527158" y="28476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5FECA44-EC6D-4C1F-9D12-7EF6FFFC095E}"/>
              </a:ext>
            </a:extLst>
          </p:cNvPr>
          <p:cNvSpPr txBox="1"/>
          <p:nvPr/>
        </p:nvSpPr>
        <p:spPr>
          <a:xfrm>
            <a:off x="788047" y="28476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857941C-14CD-47A1-9078-263604D58E89}"/>
              </a:ext>
            </a:extLst>
          </p:cNvPr>
          <p:cNvSpPr txBox="1"/>
          <p:nvPr/>
        </p:nvSpPr>
        <p:spPr>
          <a:xfrm>
            <a:off x="4126978" y="287669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5D03304-306B-4291-9F5C-2DC07140BB02}"/>
              </a:ext>
            </a:extLst>
          </p:cNvPr>
          <p:cNvSpPr txBox="1"/>
          <p:nvPr/>
        </p:nvSpPr>
        <p:spPr>
          <a:xfrm>
            <a:off x="5141964" y="287669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83561E6-85E8-495B-B25E-2FDF1B5BA1BE}"/>
              </a:ext>
            </a:extLst>
          </p:cNvPr>
          <p:cNvSpPr txBox="1"/>
          <p:nvPr/>
        </p:nvSpPr>
        <p:spPr>
          <a:xfrm>
            <a:off x="3402853" y="287669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E639A00B-6968-4863-9515-C3F60E66FB1C}"/>
              </a:ext>
            </a:extLst>
          </p:cNvPr>
          <p:cNvSpPr txBox="1"/>
          <p:nvPr/>
        </p:nvSpPr>
        <p:spPr>
          <a:xfrm>
            <a:off x="6889113" y="286135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3F9655D-ECCA-485D-99DF-50116DD821E1}"/>
              </a:ext>
            </a:extLst>
          </p:cNvPr>
          <p:cNvSpPr txBox="1"/>
          <p:nvPr/>
        </p:nvSpPr>
        <p:spPr>
          <a:xfrm>
            <a:off x="7904099" y="286135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776A7D02-97B2-4C47-BF7D-235FBBC86C37}"/>
              </a:ext>
            </a:extLst>
          </p:cNvPr>
          <p:cNvSpPr txBox="1"/>
          <p:nvPr/>
        </p:nvSpPr>
        <p:spPr>
          <a:xfrm>
            <a:off x="6164988" y="286135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1A5A619D-0916-40B7-971B-CBFA15B2F343}"/>
              </a:ext>
            </a:extLst>
          </p:cNvPr>
          <p:cNvSpPr txBox="1"/>
          <p:nvPr/>
        </p:nvSpPr>
        <p:spPr>
          <a:xfrm>
            <a:off x="9546398" y="286319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ED3D544-1BDE-4084-8186-F0BC357543EB}"/>
              </a:ext>
            </a:extLst>
          </p:cNvPr>
          <p:cNvSpPr txBox="1"/>
          <p:nvPr/>
        </p:nvSpPr>
        <p:spPr>
          <a:xfrm>
            <a:off x="10561384" y="286319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51FD77A-9039-4B2F-BA33-ED52F08C50CD}"/>
              </a:ext>
            </a:extLst>
          </p:cNvPr>
          <p:cNvSpPr txBox="1"/>
          <p:nvPr/>
        </p:nvSpPr>
        <p:spPr>
          <a:xfrm>
            <a:off x="8822273" y="286319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356831A2-91DD-49F2-A423-8A17E055B6BE}"/>
              </a:ext>
            </a:extLst>
          </p:cNvPr>
          <p:cNvSpPr txBox="1"/>
          <p:nvPr/>
        </p:nvSpPr>
        <p:spPr>
          <a:xfrm>
            <a:off x="1366568" y="327331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CC5E1521-5D5E-4216-B158-42D885E73ED6}"/>
              </a:ext>
            </a:extLst>
          </p:cNvPr>
          <p:cNvSpPr txBox="1"/>
          <p:nvPr/>
        </p:nvSpPr>
        <p:spPr>
          <a:xfrm>
            <a:off x="4116905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EEF23F0-9DDC-4A29-8DA5-107C6A7604C4}"/>
              </a:ext>
            </a:extLst>
          </p:cNvPr>
          <p:cNvSpPr txBox="1"/>
          <p:nvPr/>
        </p:nvSpPr>
        <p:spPr>
          <a:xfrm>
            <a:off x="7024477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A5355E2B-C345-406F-9598-1BDA207934D0}"/>
              </a:ext>
            </a:extLst>
          </p:cNvPr>
          <p:cNvSpPr txBox="1"/>
          <p:nvPr/>
        </p:nvSpPr>
        <p:spPr>
          <a:xfrm>
            <a:off x="9676289" y="327489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EBAA4CB-3D31-4A71-8A73-09492BCAA58A}"/>
              </a:ext>
            </a:extLst>
          </p:cNvPr>
          <p:cNvCxnSpPr/>
          <p:nvPr/>
        </p:nvCxnSpPr>
        <p:spPr>
          <a:xfrm flipH="1">
            <a:off x="2952265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6EF22341-0280-46CD-B626-4017E32C5B83}"/>
              </a:ext>
            </a:extLst>
          </p:cNvPr>
          <p:cNvCxnSpPr/>
          <p:nvPr/>
        </p:nvCxnSpPr>
        <p:spPr>
          <a:xfrm flipH="1">
            <a:off x="5660746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A6815939-CC1B-459F-A425-311CC45014DA}"/>
              </a:ext>
            </a:extLst>
          </p:cNvPr>
          <p:cNvCxnSpPr/>
          <p:nvPr/>
        </p:nvCxnSpPr>
        <p:spPr>
          <a:xfrm flipH="1">
            <a:off x="8334323" y="3145230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B64940DC-A2EE-4D4D-BF78-622F3AFF2CB8}"/>
              </a:ext>
            </a:extLst>
          </p:cNvPr>
          <p:cNvSpPr txBox="1"/>
          <p:nvPr/>
        </p:nvSpPr>
        <p:spPr>
          <a:xfrm>
            <a:off x="3402853" y="546651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0883CC-E11B-4211-85FE-F3F8B84FC9EF}"/>
              </a:ext>
            </a:extLst>
          </p:cNvPr>
          <p:cNvSpPr txBox="1"/>
          <p:nvPr/>
        </p:nvSpPr>
        <p:spPr>
          <a:xfrm>
            <a:off x="4417839" y="546651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EC932B-7369-40AA-A081-09A3165EF4ED}"/>
              </a:ext>
            </a:extLst>
          </p:cNvPr>
          <p:cNvSpPr txBox="1"/>
          <p:nvPr/>
        </p:nvSpPr>
        <p:spPr>
          <a:xfrm>
            <a:off x="2678728" y="546651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03DA965-7E83-499B-A958-3C9AE02E43C4}"/>
              </a:ext>
            </a:extLst>
          </p:cNvPr>
          <p:cNvSpPr txBox="1"/>
          <p:nvPr/>
        </p:nvSpPr>
        <p:spPr>
          <a:xfrm>
            <a:off x="860613" y="598149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ED35AD6-7900-4D84-9ED9-807192B8C267}"/>
              </a:ext>
            </a:extLst>
          </p:cNvPr>
          <p:cNvSpPr txBox="1"/>
          <p:nvPr/>
        </p:nvSpPr>
        <p:spPr>
          <a:xfrm>
            <a:off x="1875599" y="598149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6A75378-6DF6-49B3-8740-B60BDAC9C630}"/>
              </a:ext>
            </a:extLst>
          </p:cNvPr>
          <p:cNvSpPr txBox="1"/>
          <p:nvPr/>
        </p:nvSpPr>
        <p:spPr>
          <a:xfrm>
            <a:off x="136488" y="598149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1131835-A06A-43E8-8C36-5999E0A38E3E}"/>
              </a:ext>
            </a:extLst>
          </p:cNvPr>
          <p:cNvSpPr txBox="1"/>
          <p:nvPr/>
        </p:nvSpPr>
        <p:spPr>
          <a:xfrm>
            <a:off x="3149828" y="6298987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8F37810-47EF-40B1-B541-BCE37FE747D7}"/>
              </a:ext>
            </a:extLst>
          </p:cNvPr>
          <p:cNvSpPr txBox="1"/>
          <p:nvPr/>
        </p:nvSpPr>
        <p:spPr>
          <a:xfrm>
            <a:off x="3458508" y="585786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653255E-7747-473F-9F3D-DBE090882BF6}"/>
              </a:ext>
            </a:extLst>
          </p:cNvPr>
          <p:cNvSpPr txBox="1"/>
          <p:nvPr/>
        </p:nvSpPr>
        <p:spPr>
          <a:xfrm>
            <a:off x="702636" y="64405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sp>
        <p:nvSpPr>
          <p:cNvPr id="37" name="Flecha: curvada hacia arriba 36">
            <a:extLst>
              <a:ext uri="{FF2B5EF4-FFF2-40B4-BE49-F238E27FC236}">
                <a16:creationId xmlns:a16="http://schemas.microsoft.com/office/drawing/2014/main" id="{08AF69BE-5CB1-434B-81C3-1D6923A87225}"/>
              </a:ext>
            </a:extLst>
          </p:cNvPr>
          <p:cNvSpPr/>
          <p:nvPr/>
        </p:nvSpPr>
        <p:spPr>
          <a:xfrm>
            <a:off x="2087575" y="6471853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D16F0633-78DB-4F6B-986E-8E88D45BBF54}"/>
              </a:ext>
            </a:extLst>
          </p:cNvPr>
          <p:cNvSpPr txBox="1"/>
          <p:nvPr/>
        </p:nvSpPr>
        <p:spPr>
          <a:xfrm>
            <a:off x="498132" y="337643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5375B6F-D3A5-462B-BFC3-D92C6CE83564}"/>
              </a:ext>
            </a:extLst>
          </p:cNvPr>
          <p:cNvCxnSpPr/>
          <p:nvPr/>
        </p:nvCxnSpPr>
        <p:spPr>
          <a:xfrm flipV="1">
            <a:off x="859777" y="3503360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CC2BDE0C-104A-4994-944F-4BF60FDCC657}"/>
              </a:ext>
            </a:extLst>
          </p:cNvPr>
          <p:cNvCxnSpPr>
            <a:endCxn id="12" idx="1"/>
          </p:cNvCxnSpPr>
          <p:nvPr/>
        </p:nvCxnSpPr>
        <p:spPr>
          <a:xfrm flipV="1">
            <a:off x="2087575" y="5651176"/>
            <a:ext cx="591153" cy="20668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F7FEEFBE-E9A4-4F43-B623-C73AC96835AE}"/>
              </a:ext>
            </a:extLst>
          </p:cNvPr>
          <p:cNvCxnSpPr/>
          <p:nvPr/>
        </p:nvCxnSpPr>
        <p:spPr>
          <a:xfrm flipH="1">
            <a:off x="2369939" y="5956871"/>
            <a:ext cx="581172" cy="27065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3F303E76-7FEC-47ED-9ED6-3D165AA79EAB}"/>
              </a:ext>
            </a:extLst>
          </p:cNvPr>
          <p:cNvSpPr txBox="1"/>
          <p:nvPr/>
        </p:nvSpPr>
        <p:spPr>
          <a:xfrm>
            <a:off x="6621780" y="4445840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FAEA2CA3-2E05-4B98-A1E3-CAC2B8E6561B}"/>
              </a:ext>
            </a:extLst>
          </p:cNvPr>
          <p:cNvSpPr txBox="1"/>
          <p:nvPr/>
        </p:nvSpPr>
        <p:spPr>
          <a:xfrm>
            <a:off x="7385230" y="4901472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Dato(x)=D=1</a:t>
            </a:r>
          </a:p>
          <a:p>
            <a:r>
              <a:rPr lang="es-CO" sz="2400" dirty="0"/>
              <a:t>LI(X)=LI(P)</a:t>
            </a:r>
          </a:p>
          <a:p>
            <a:r>
              <a:rPr lang="es-CO" sz="2400" dirty="0"/>
              <a:t>LD(X)=P</a:t>
            </a:r>
          </a:p>
          <a:p>
            <a:r>
              <a:rPr lang="es-CO" sz="2400" dirty="0"/>
              <a:t>LI(P)=X</a:t>
            </a:r>
          </a:p>
          <a:p>
            <a:r>
              <a:rPr lang="es-CO" sz="2400" dirty="0"/>
              <a:t>P=X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84481A-26B9-4B7F-99E2-E7D293D64F1F}"/>
              </a:ext>
            </a:extLst>
          </p:cNvPr>
          <p:cNvSpPr txBox="1"/>
          <p:nvPr/>
        </p:nvSpPr>
        <p:spPr>
          <a:xfrm>
            <a:off x="2625331" y="50033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18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92F1266-A467-3133-F358-E3F9BC80F59C}"/>
              </a:ext>
            </a:extLst>
          </p:cNvPr>
          <p:cNvCxnSpPr/>
          <p:nvPr/>
        </p:nvCxnSpPr>
        <p:spPr>
          <a:xfrm flipV="1">
            <a:off x="2660525" y="5385977"/>
            <a:ext cx="685713" cy="51498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42" grpId="0"/>
      <p:bldP spid="43" grpId="0"/>
      <p:bldP spid="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D=18</a:t>
            </a:r>
          </a:p>
          <a:p>
            <a:r>
              <a:rPr lang="es-CO" sz="2800" dirty="0"/>
              <a:t>Se insertará en la mitad de la lista</a:t>
            </a:r>
          </a:p>
          <a:p>
            <a:r>
              <a:rPr lang="es-CO" sz="2800" dirty="0"/>
              <a:t>Buscar donde insertar determina Y=6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218874" y="5722599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156621" y="5895465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1" y="3383160"/>
            <a:ext cx="19951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Dato(x)=D=18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LI(LD(Y))=X</a:t>
            </a:r>
          </a:p>
          <a:p>
            <a:r>
              <a:rPr lang="es-CO" sz="2400" dirty="0"/>
              <a:t>LD(Y)=X</a:t>
            </a:r>
          </a:p>
        </p:txBody>
      </p:sp>
      <p:cxnSp>
        <p:nvCxnSpPr>
          <p:cNvPr id="138" name="Conector recto de flecha 137">
            <a:extLst>
              <a:ext uri="{FF2B5EF4-FFF2-40B4-BE49-F238E27FC236}">
                <a16:creationId xmlns:a16="http://schemas.microsoft.com/office/drawing/2014/main" id="{2A92FF13-812A-4D7E-AE7B-29F03CC8E274}"/>
              </a:ext>
            </a:extLst>
          </p:cNvPr>
          <p:cNvCxnSpPr/>
          <p:nvPr/>
        </p:nvCxnSpPr>
        <p:spPr>
          <a:xfrm>
            <a:off x="4519061" y="375869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1CB7DD1-108A-41F4-900A-7C39112CA3E8}"/>
              </a:ext>
            </a:extLst>
          </p:cNvPr>
          <p:cNvSpPr txBox="1"/>
          <p:nvPr/>
        </p:nvSpPr>
        <p:spPr>
          <a:xfrm>
            <a:off x="3000610" y="365341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53EDC1D8-5C7F-4092-8175-7F0B05BA9900}"/>
              </a:ext>
            </a:extLst>
          </p:cNvPr>
          <p:cNvSpPr txBox="1"/>
          <p:nvPr/>
        </p:nvSpPr>
        <p:spPr>
          <a:xfrm>
            <a:off x="4015596" y="3653413"/>
            <a:ext cx="42395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0207EF4E-2467-4883-BF17-3DC147B203C3}"/>
              </a:ext>
            </a:extLst>
          </p:cNvPr>
          <p:cNvSpPr txBox="1"/>
          <p:nvPr/>
        </p:nvSpPr>
        <p:spPr>
          <a:xfrm>
            <a:off x="2276485" y="365341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18E0D296-3674-4595-973C-23473A40F207}"/>
              </a:ext>
            </a:extLst>
          </p:cNvPr>
          <p:cNvSpPr txBox="1"/>
          <p:nvPr/>
        </p:nvSpPr>
        <p:spPr>
          <a:xfrm>
            <a:off x="5762745" y="36380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id="{F59110A0-99C9-471E-9153-A15DA46DBAA3}"/>
              </a:ext>
            </a:extLst>
          </p:cNvPr>
          <p:cNvSpPr txBox="1"/>
          <p:nvPr/>
        </p:nvSpPr>
        <p:spPr>
          <a:xfrm>
            <a:off x="6777731" y="36380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7287E7E3-6ED9-4587-A2CC-EE27D486640C}"/>
              </a:ext>
            </a:extLst>
          </p:cNvPr>
          <p:cNvSpPr txBox="1"/>
          <p:nvPr/>
        </p:nvSpPr>
        <p:spPr>
          <a:xfrm>
            <a:off x="5038620" y="36380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254BA9E8-22A8-4EF0-BE6E-A6622537DF09}"/>
              </a:ext>
            </a:extLst>
          </p:cNvPr>
          <p:cNvSpPr txBox="1"/>
          <p:nvPr/>
        </p:nvSpPr>
        <p:spPr>
          <a:xfrm>
            <a:off x="2990537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EC303748-6D66-41A6-8CD7-81706825A8EE}"/>
              </a:ext>
            </a:extLst>
          </p:cNvPr>
          <p:cNvSpPr txBox="1"/>
          <p:nvPr/>
        </p:nvSpPr>
        <p:spPr>
          <a:xfrm>
            <a:off x="5898109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cxnSp>
        <p:nvCxnSpPr>
          <p:cNvPr id="147" name="Conector recto de flecha 146">
            <a:extLst>
              <a:ext uri="{FF2B5EF4-FFF2-40B4-BE49-F238E27FC236}">
                <a16:creationId xmlns:a16="http://schemas.microsoft.com/office/drawing/2014/main" id="{594021AD-AF44-44EE-9AC8-9C3F01FF00B6}"/>
              </a:ext>
            </a:extLst>
          </p:cNvPr>
          <p:cNvCxnSpPr/>
          <p:nvPr/>
        </p:nvCxnSpPr>
        <p:spPr>
          <a:xfrm flipH="1">
            <a:off x="4534378" y="394034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577476" y="514219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18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592462" y="514219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853351" y="514219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715469" y="553845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3670154" y="40557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F9C313B-E40E-41F3-A807-01093387E92C}"/>
              </a:ext>
            </a:extLst>
          </p:cNvPr>
          <p:cNvSpPr txBox="1"/>
          <p:nvPr/>
        </p:nvSpPr>
        <p:spPr>
          <a:xfrm>
            <a:off x="5079930" y="4079064"/>
            <a:ext cx="901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LD(Y)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380303" y="46470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BB170EFE-B813-4BB3-AA1F-E25AB1E2AA4B}"/>
              </a:ext>
            </a:extLst>
          </p:cNvPr>
          <p:cNvCxnSpPr/>
          <p:nvPr/>
        </p:nvCxnSpPr>
        <p:spPr>
          <a:xfrm>
            <a:off x="4321713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D1B82242-23A6-4834-A7FC-FFF4C97E54E3}"/>
              </a:ext>
            </a:extLst>
          </p:cNvPr>
          <p:cNvCxnSpPr/>
          <p:nvPr/>
        </p:nvCxnSpPr>
        <p:spPr>
          <a:xfrm flipV="1">
            <a:off x="5079930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78FFB835-40B7-4B71-8EE2-84F50606025C}"/>
              </a:ext>
            </a:extLst>
          </p:cNvPr>
          <p:cNvSpPr txBox="1"/>
          <p:nvPr/>
        </p:nvSpPr>
        <p:spPr>
          <a:xfrm>
            <a:off x="7866670" y="189066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D5086FA-2282-4A46-9087-D2AC7D9BCB25}"/>
              </a:ext>
            </a:extLst>
          </p:cNvPr>
          <p:cNvSpPr txBox="1"/>
          <p:nvPr/>
        </p:nvSpPr>
        <p:spPr>
          <a:xfrm>
            <a:off x="4987963" y="321526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8C22A7F-A4C8-4E23-927A-6E251D5A55A7}"/>
              </a:ext>
            </a:extLst>
          </p:cNvPr>
          <p:cNvSpPr txBox="1"/>
          <p:nvPr/>
        </p:nvSpPr>
        <p:spPr>
          <a:xfrm>
            <a:off x="3815976" y="315565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40E8E400-AC78-97BE-0192-070B07207089}"/>
              </a:ext>
            </a:extLst>
          </p:cNvPr>
          <p:cNvCxnSpPr/>
          <p:nvPr/>
        </p:nvCxnSpPr>
        <p:spPr>
          <a:xfrm flipV="1">
            <a:off x="4987963" y="3477114"/>
            <a:ext cx="773946" cy="54563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0EC32234-5039-CDAD-75D6-5B4B912D4C56}"/>
              </a:ext>
            </a:extLst>
          </p:cNvPr>
          <p:cNvCxnSpPr/>
          <p:nvPr/>
        </p:nvCxnSpPr>
        <p:spPr>
          <a:xfrm flipV="1">
            <a:off x="3763034" y="3600914"/>
            <a:ext cx="773946" cy="54563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9E631EC2-9A31-E5F4-D3E5-54FF569C32F9}"/>
              </a:ext>
            </a:extLst>
          </p:cNvPr>
          <p:cNvCxnSpPr/>
          <p:nvPr/>
        </p:nvCxnSpPr>
        <p:spPr>
          <a:xfrm flipV="1">
            <a:off x="4323392" y="3591125"/>
            <a:ext cx="773946" cy="54563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64952B70-9D44-AFAC-4D6C-D2C421F8A82C}"/>
              </a:ext>
            </a:extLst>
          </p:cNvPr>
          <p:cNvCxnSpPr/>
          <p:nvPr/>
        </p:nvCxnSpPr>
        <p:spPr>
          <a:xfrm>
            <a:off x="5408255" y="4125716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54AD5007-AD5E-0CE2-658C-77C56D870918}"/>
              </a:ext>
            </a:extLst>
          </p:cNvPr>
          <p:cNvCxnSpPr/>
          <p:nvPr/>
        </p:nvCxnSpPr>
        <p:spPr>
          <a:xfrm flipV="1">
            <a:off x="4012520" y="4099513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1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D=44</a:t>
            </a:r>
          </a:p>
          <a:p>
            <a:r>
              <a:rPr lang="es-CO" sz="2800" dirty="0"/>
              <a:t>Se insertará al final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099958" y="4312754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037705" y="4485620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2" y="3383160"/>
            <a:ext cx="21457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Dato(x)=D=44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LD(Y)=X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458560" y="37323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44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473546" y="373234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734435" y="373234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593924" y="414352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1778068" y="31981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261387" y="323721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623386-E06B-4753-88A3-441CF0248ED9}"/>
              </a:ext>
            </a:extLst>
          </p:cNvPr>
          <p:cNvSpPr txBox="1"/>
          <p:nvPr/>
        </p:nvSpPr>
        <p:spPr>
          <a:xfrm>
            <a:off x="1509096" y="37453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563DAB-FA1F-4523-B2C2-CAD1BEEA281E}"/>
              </a:ext>
            </a:extLst>
          </p:cNvPr>
          <p:cNvSpPr txBox="1"/>
          <p:nvPr/>
        </p:nvSpPr>
        <p:spPr>
          <a:xfrm>
            <a:off x="2524082" y="374536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D78ED7-F75A-4BD0-9B4A-E0A03D5155C5}"/>
              </a:ext>
            </a:extLst>
          </p:cNvPr>
          <p:cNvSpPr txBox="1"/>
          <p:nvPr/>
        </p:nvSpPr>
        <p:spPr>
          <a:xfrm>
            <a:off x="784971" y="374536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AF4998-78FA-4EA5-B9D5-E81CC5B9ADAE}"/>
              </a:ext>
            </a:extLst>
          </p:cNvPr>
          <p:cNvSpPr txBox="1"/>
          <p:nvPr/>
        </p:nvSpPr>
        <p:spPr>
          <a:xfrm>
            <a:off x="1638987" y="41570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68C0C01F-57D7-4919-9B4E-A681AED0CBB8}"/>
              </a:ext>
            </a:extLst>
          </p:cNvPr>
          <p:cNvCxnSpPr/>
          <p:nvPr/>
        </p:nvCxnSpPr>
        <p:spPr>
          <a:xfrm>
            <a:off x="3208883" y="3823210"/>
            <a:ext cx="39281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A66271F5-AB5D-4093-AF04-C07C5AFBD708}"/>
              </a:ext>
            </a:extLst>
          </p:cNvPr>
          <p:cNvCxnSpPr/>
          <p:nvPr/>
        </p:nvCxnSpPr>
        <p:spPr>
          <a:xfrm flipH="1">
            <a:off x="3207727" y="3986302"/>
            <a:ext cx="39512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0DFFC607-F38F-45CB-B918-EAC01F510127}"/>
              </a:ext>
            </a:extLst>
          </p:cNvPr>
          <p:cNvSpPr txBox="1"/>
          <p:nvPr/>
        </p:nvSpPr>
        <p:spPr>
          <a:xfrm>
            <a:off x="8038785" y="181675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2CA8CB4-274F-4DF7-8782-64E3CED1BEE2}"/>
              </a:ext>
            </a:extLst>
          </p:cNvPr>
          <p:cNvSpPr txBox="1"/>
          <p:nvPr/>
        </p:nvSpPr>
        <p:spPr>
          <a:xfrm>
            <a:off x="5353940" y="3158697"/>
            <a:ext cx="842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err="1"/>
              <a:t>null</a:t>
            </a:r>
            <a:endParaRPr lang="es-CO" sz="2400" b="1" dirty="0"/>
          </a:p>
        </p:txBody>
      </p:sp>
    </p:spTree>
    <p:extLst>
      <p:ext uri="{BB962C8B-B14F-4D97-AF65-F5344CB8AC3E}">
        <p14:creationId xmlns:p14="http://schemas.microsoft.com/office/powerpoint/2010/main" val="19623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20198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200131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9827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8670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8670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8670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89603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896033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89603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88068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88068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88068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88253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882530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88253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229265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22942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21645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239576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2522697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49839" y="-91466"/>
            <a:ext cx="11606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>
                <a:solidFill>
                  <a:srgbClr val="FF0000"/>
                </a:solidFill>
              </a:rPr>
              <a:t>Algoritmo para buscar a partir de donde insertar el nuevo nodo en listas doblemente ligadas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BE5F53C-4CAB-4925-9FB9-C911DC805139}"/>
              </a:ext>
            </a:extLst>
          </p:cNvPr>
          <p:cNvSpPr txBox="1"/>
          <p:nvPr/>
        </p:nvSpPr>
        <p:spPr>
          <a:xfrm>
            <a:off x="136157" y="1106571"/>
            <a:ext cx="12055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Se usa para determinar donde se insertará en la lista ordenada Ascendentemente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57" y="3516142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135" y="2655083"/>
            <a:ext cx="3724275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21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>
                <a:highlight>
                  <a:srgbClr val="FFFF00"/>
                </a:highlight>
              </a:rPr>
              <a:t>0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r>
              <a:rPr lang="es-CO" dirty="0"/>
              <a:t>18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3166673" y="1822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4181659" y="18228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2442548" y="18228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3191140" y="217859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792E884-E256-5951-A397-9B7FCFCA9F97}"/>
              </a:ext>
            </a:extLst>
          </p:cNvPr>
          <p:cNvSpPr txBox="1"/>
          <p:nvPr/>
        </p:nvSpPr>
        <p:spPr>
          <a:xfrm>
            <a:off x="775628" y="131156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CC72487-ED05-DEBD-42D1-9E4550D31E34}"/>
              </a:ext>
            </a:extLst>
          </p:cNvPr>
          <p:cNvSpPr txBox="1"/>
          <p:nvPr/>
        </p:nvSpPr>
        <p:spPr>
          <a:xfrm>
            <a:off x="1790614" y="131156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F35FB18-50F4-405F-8775-298930AA6B50}"/>
              </a:ext>
            </a:extLst>
          </p:cNvPr>
          <p:cNvSpPr txBox="1"/>
          <p:nvPr/>
        </p:nvSpPr>
        <p:spPr>
          <a:xfrm>
            <a:off x="51503" y="131156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07620E8-FB11-4C56-433E-8F007C2D75EB}"/>
              </a:ext>
            </a:extLst>
          </p:cNvPr>
          <p:cNvSpPr txBox="1"/>
          <p:nvPr/>
        </p:nvSpPr>
        <p:spPr>
          <a:xfrm>
            <a:off x="859095" y="18228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3D1F0316-A22F-796C-0569-015C0D26A300}"/>
              </a:ext>
            </a:extLst>
          </p:cNvPr>
          <p:cNvCxnSpPr/>
          <p:nvPr/>
        </p:nvCxnSpPr>
        <p:spPr>
          <a:xfrm flipV="1">
            <a:off x="1530886" y="299939"/>
            <a:ext cx="828587" cy="4256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B39DA83C-8CF9-2847-CE1A-8CC1EFA5A7E5}"/>
              </a:ext>
            </a:extLst>
          </p:cNvPr>
          <p:cNvSpPr txBox="1"/>
          <p:nvPr/>
        </p:nvSpPr>
        <p:spPr>
          <a:xfrm>
            <a:off x="1629913" y="-8189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1487A73D-B3F1-D51B-BA6A-72A75D494231}"/>
              </a:ext>
            </a:extLst>
          </p:cNvPr>
          <p:cNvCxnSpPr>
            <a:cxnSpLocks/>
          </p:cNvCxnSpPr>
          <p:nvPr/>
        </p:nvCxnSpPr>
        <p:spPr>
          <a:xfrm flipH="1">
            <a:off x="2137265" y="796771"/>
            <a:ext cx="26314" cy="45631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01AFC5E2-517A-A7DC-D967-E9571A4ADF6E}"/>
              </a:ext>
            </a:extLst>
          </p:cNvPr>
          <p:cNvCxnSpPr>
            <a:cxnSpLocks/>
          </p:cNvCxnSpPr>
          <p:nvPr/>
        </p:nvCxnSpPr>
        <p:spPr>
          <a:xfrm flipV="1">
            <a:off x="1629913" y="877120"/>
            <a:ext cx="0" cy="3851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98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2106</TotalTime>
  <Words>778</Words>
  <Application>Microsoft Office PowerPoint</Application>
  <PresentationFormat>Panorámica</PresentationFormat>
  <Paragraphs>493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Sebastián Carvajal Ospina</cp:lastModifiedBy>
  <cp:revision>148</cp:revision>
  <dcterms:created xsi:type="dcterms:W3CDTF">2020-03-22T23:16:59Z</dcterms:created>
  <dcterms:modified xsi:type="dcterms:W3CDTF">2024-03-09T16:12:00Z</dcterms:modified>
</cp:coreProperties>
</file>